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Open Sans" panose="020B0606030504020204" pitchFamily="34" charset="0"/>
      <p:regular r:id="rId11"/>
      <p:bold r:id="rId12"/>
      <p:italic r:id="rId13"/>
      <p:boldItalic r:id="rId14"/>
    </p:embeddedFont>
    <p:embeddedFont>
      <p:font typeface="Oswald" panose="02000303000000000000" pitchFamily="2" charset="0"/>
      <p:regular r:id="rId15"/>
      <p:bold r:id="rId16"/>
    </p:embeddedFont>
    <p:embeddedFont>
      <p:font typeface="Poppins" panose="00000500000000000000" pitchFamily="2" charset="0"/>
      <p:regular r:id="rId17"/>
      <p:bold r:id="rId18"/>
      <p:italic r:id="rId19"/>
      <p:boldItalic r:id="rId20"/>
    </p:embeddedFont>
    <p:embeddedFont>
      <p:font typeface="Poppins Medium" panose="00000600000000000000" pitchFamily="2" charset="0"/>
      <p:regular r:id="rId21"/>
      <p:bold r:id="rId22"/>
      <p:italic r:id="rId23"/>
      <p:boldItalic r:id="rId24"/>
    </p:embeddedFont>
    <p:embeddedFont>
      <p:font typeface="Raleway Black" pitchFamily="2" charset="0"/>
      <p:bold r:id="rId25"/>
      <p:boldItalic r:id="rId26"/>
    </p:embeddedFont>
    <p:embeddedFont>
      <p:font typeface="Raleway ExtraBold" pitchFamily="2" charset="0"/>
      <p:bold r:id="rId27"/>
      <p:boldItalic r:id="rId28"/>
    </p:embeddedFont>
    <p:embeddedFont>
      <p:font typeface="Roboto"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38">
          <p15:clr>
            <a:srgbClr val="9AA0A6"/>
          </p15:clr>
        </p15:guide>
        <p15:guide id="2" pos="5222">
          <p15:clr>
            <a:srgbClr val="9AA0A6"/>
          </p15:clr>
        </p15:guide>
        <p15:guide id="3" orient="horz" pos="27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562" y="86"/>
      </p:cViewPr>
      <p:guideLst>
        <p:guide pos="538"/>
        <p:guide pos="5222"/>
        <p:guide orient="horz" pos="272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ca35c373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ca35c373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ca35c373a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ca35c373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e02560640_0_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e02560640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8e02560640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8e02560640_0_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8e02560640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9f55da46cf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9f55da46cf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0fffe372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hyperlink" Target="https://slack-redir.net/link?url=https%3A%2F%2Fwww.freepik.com%2F" TargetMode="External"/><Relationship Id="rId4" Type="http://schemas.openxmlformats.org/officeDocument/2006/relationships/hyperlink" Target="http://bit.ly/2TyoMsr"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 name="Google Shape;10;p2"/>
          <p:cNvSpPr txBox="1">
            <a:spLocks noGrp="1"/>
          </p:cNvSpPr>
          <p:nvPr>
            <p:ph type="ctrTitle"/>
          </p:nvPr>
        </p:nvSpPr>
        <p:spPr>
          <a:xfrm>
            <a:off x="2019600" y="1253538"/>
            <a:ext cx="5105100" cy="22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5000"/>
              <a:buFont typeface="Raleway ExtraBold"/>
              <a:buNone/>
              <a:defRPr sz="5000" b="0"/>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a:endParaRPr/>
          </a:p>
        </p:txBody>
      </p:sp>
      <p:sp>
        <p:nvSpPr>
          <p:cNvPr id="11" name="Google Shape;11;p2"/>
          <p:cNvSpPr txBox="1">
            <a:spLocks noGrp="1"/>
          </p:cNvSpPr>
          <p:nvPr>
            <p:ph type="subTitle" idx="1"/>
          </p:nvPr>
        </p:nvSpPr>
        <p:spPr>
          <a:xfrm>
            <a:off x="2435775" y="3454663"/>
            <a:ext cx="4272300" cy="43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None/>
              <a:defRPr sz="17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pic>
        <p:nvPicPr>
          <p:cNvPr id="49" name="Google Shape;49;p11"/>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50" name="Google Shape;50;p11"/>
          <p:cNvSpPr txBox="1">
            <a:spLocks noGrp="1"/>
          </p:cNvSpPr>
          <p:nvPr>
            <p:ph type="title" hasCustomPrompt="1"/>
          </p:nvPr>
        </p:nvSpPr>
        <p:spPr>
          <a:xfrm>
            <a:off x="1572025" y="1045125"/>
            <a:ext cx="6000000" cy="1819800"/>
          </a:xfrm>
          <a:prstGeom prst="rect">
            <a:avLst/>
          </a:prstGeom>
        </p:spPr>
        <p:txBody>
          <a:bodyPr spcFirstLastPara="1" wrap="square" lIns="91425" tIns="91425" rIns="91425" bIns="91425" anchor="b" anchorCtr="0">
            <a:noAutofit/>
          </a:bodyPr>
          <a:lstStyle>
            <a:lvl1pPr lvl="0" algn="ctr">
              <a:spcBef>
                <a:spcPts val="0"/>
              </a:spcBef>
              <a:spcAft>
                <a:spcPts val="0"/>
              </a:spcAft>
              <a:buSzPts val="6500"/>
              <a:buNone/>
              <a:defRPr sz="11000" u="sng"/>
            </a:lvl1pPr>
            <a:lvl2pPr lvl="1">
              <a:spcBef>
                <a:spcPts val="0"/>
              </a:spcBef>
              <a:spcAft>
                <a:spcPts val="0"/>
              </a:spcAft>
              <a:buSzPts val="6500"/>
              <a:buNone/>
              <a:defRPr sz="6500"/>
            </a:lvl2pPr>
            <a:lvl3pPr lvl="2">
              <a:spcBef>
                <a:spcPts val="0"/>
              </a:spcBef>
              <a:spcAft>
                <a:spcPts val="0"/>
              </a:spcAft>
              <a:buSzPts val="6500"/>
              <a:buNone/>
              <a:defRPr sz="6500"/>
            </a:lvl3pPr>
            <a:lvl4pPr lvl="3">
              <a:spcBef>
                <a:spcPts val="0"/>
              </a:spcBef>
              <a:spcAft>
                <a:spcPts val="0"/>
              </a:spcAft>
              <a:buSzPts val="6500"/>
              <a:buNone/>
              <a:defRPr sz="6500"/>
            </a:lvl4pPr>
            <a:lvl5pPr lvl="4">
              <a:spcBef>
                <a:spcPts val="0"/>
              </a:spcBef>
              <a:spcAft>
                <a:spcPts val="0"/>
              </a:spcAft>
              <a:buSzPts val="6500"/>
              <a:buNone/>
              <a:defRPr sz="6500"/>
            </a:lvl5pPr>
            <a:lvl6pPr lvl="5">
              <a:spcBef>
                <a:spcPts val="0"/>
              </a:spcBef>
              <a:spcAft>
                <a:spcPts val="0"/>
              </a:spcAft>
              <a:buSzPts val="6500"/>
              <a:buNone/>
              <a:defRPr sz="6500"/>
            </a:lvl6pPr>
            <a:lvl7pPr lvl="6">
              <a:spcBef>
                <a:spcPts val="0"/>
              </a:spcBef>
              <a:spcAft>
                <a:spcPts val="0"/>
              </a:spcAft>
              <a:buSzPts val="6500"/>
              <a:buNone/>
              <a:defRPr sz="6500"/>
            </a:lvl7pPr>
            <a:lvl8pPr lvl="7">
              <a:spcBef>
                <a:spcPts val="0"/>
              </a:spcBef>
              <a:spcAft>
                <a:spcPts val="0"/>
              </a:spcAft>
              <a:buSzPts val="6500"/>
              <a:buNone/>
              <a:defRPr sz="6500"/>
            </a:lvl8pPr>
            <a:lvl9pPr lvl="8">
              <a:spcBef>
                <a:spcPts val="0"/>
              </a:spcBef>
              <a:spcAft>
                <a:spcPts val="0"/>
              </a:spcAft>
              <a:buSzPts val="6500"/>
              <a:buNone/>
              <a:defRPr sz="6500"/>
            </a:lvl9pPr>
          </a:lstStyle>
          <a:p>
            <a:r>
              <a:t>xx%</a:t>
            </a:r>
          </a:p>
        </p:txBody>
      </p:sp>
      <p:sp>
        <p:nvSpPr>
          <p:cNvPr id="51" name="Google Shape;51;p11"/>
          <p:cNvSpPr txBox="1">
            <a:spLocks noGrp="1"/>
          </p:cNvSpPr>
          <p:nvPr>
            <p:ph type="subTitle" idx="1"/>
          </p:nvPr>
        </p:nvSpPr>
        <p:spPr>
          <a:xfrm>
            <a:off x="1801525" y="2776775"/>
            <a:ext cx="5541000" cy="436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0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55" name="Google Shape;55;p13"/>
          <p:cNvSpPr txBox="1">
            <a:spLocks noGrp="1"/>
          </p:cNvSpPr>
          <p:nvPr>
            <p:ph type="title" hasCustomPrompt="1"/>
          </p:nvPr>
        </p:nvSpPr>
        <p:spPr>
          <a:xfrm>
            <a:off x="10737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6" name="Google Shape;56;p13"/>
          <p:cNvSpPr txBox="1">
            <a:spLocks noGrp="1"/>
          </p:cNvSpPr>
          <p:nvPr>
            <p:ph type="title" idx="2" hasCustomPrompt="1"/>
          </p:nvPr>
        </p:nvSpPr>
        <p:spPr>
          <a:xfrm>
            <a:off x="10737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7" name="Google Shape;57;p13"/>
          <p:cNvSpPr txBox="1">
            <a:spLocks noGrp="1"/>
          </p:cNvSpPr>
          <p:nvPr>
            <p:ph type="title" idx="3" hasCustomPrompt="1"/>
          </p:nvPr>
        </p:nvSpPr>
        <p:spPr>
          <a:xfrm>
            <a:off x="71103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8" name="Google Shape;58;p13"/>
          <p:cNvSpPr txBox="1">
            <a:spLocks noGrp="1"/>
          </p:cNvSpPr>
          <p:nvPr>
            <p:ph type="title" idx="4" hasCustomPrompt="1"/>
          </p:nvPr>
        </p:nvSpPr>
        <p:spPr>
          <a:xfrm>
            <a:off x="71103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9" name="Google Shape;59;p13"/>
          <p:cNvSpPr txBox="1">
            <a:spLocks noGrp="1"/>
          </p:cNvSpPr>
          <p:nvPr>
            <p:ph type="ctrTitle" idx="5"/>
          </p:nvPr>
        </p:nvSpPr>
        <p:spPr>
          <a:xfrm>
            <a:off x="2106549" y="165637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0" name="Google Shape;60;p13"/>
          <p:cNvSpPr txBox="1">
            <a:spLocks noGrp="1"/>
          </p:cNvSpPr>
          <p:nvPr>
            <p:ph type="subTitle" idx="1"/>
          </p:nvPr>
        </p:nvSpPr>
        <p:spPr>
          <a:xfrm>
            <a:off x="2106549" y="199595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1" name="Google Shape;61;p13"/>
          <p:cNvSpPr txBox="1">
            <a:spLocks noGrp="1"/>
          </p:cNvSpPr>
          <p:nvPr>
            <p:ph type="ctrTitle" idx="6"/>
          </p:nvPr>
        </p:nvSpPr>
        <p:spPr>
          <a:xfrm>
            <a:off x="2106549" y="292922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2" name="Google Shape;62;p13"/>
          <p:cNvSpPr txBox="1">
            <a:spLocks noGrp="1"/>
          </p:cNvSpPr>
          <p:nvPr>
            <p:ph type="subTitle" idx="7"/>
          </p:nvPr>
        </p:nvSpPr>
        <p:spPr>
          <a:xfrm>
            <a:off x="2106549" y="326880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3" name="Google Shape;63;p13"/>
          <p:cNvSpPr txBox="1">
            <a:spLocks noGrp="1"/>
          </p:cNvSpPr>
          <p:nvPr>
            <p:ph type="ctrTitle" idx="8"/>
          </p:nvPr>
        </p:nvSpPr>
        <p:spPr>
          <a:xfrm>
            <a:off x="4785649" y="165637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4" name="Google Shape;64;p13"/>
          <p:cNvSpPr txBox="1">
            <a:spLocks noGrp="1"/>
          </p:cNvSpPr>
          <p:nvPr>
            <p:ph type="subTitle" idx="9"/>
          </p:nvPr>
        </p:nvSpPr>
        <p:spPr>
          <a:xfrm>
            <a:off x="4785649" y="199595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5" name="Google Shape;65;p13"/>
          <p:cNvSpPr txBox="1">
            <a:spLocks noGrp="1"/>
          </p:cNvSpPr>
          <p:nvPr>
            <p:ph type="ctrTitle" idx="13"/>
          </p:nvPr>
        </p:nvSpPr>
        <p:spPr>
          <a:xfrm>
            <a:off x="4785649" y="292922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6" name="Google Shape;66;p13"/>
          <p:cNvSpPr txBox="1">
            <a:spLocks noGrp="1"/>
          </p:cNvSpPr>
          <p:nvPr>
            <p:ph type="subTitle" idx="14"/>
          </p:nvPr>
        </p:nvSpPr>
        <p:spPr>
          <a:xfrm>
            <a:off x="4785649" y="326880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7" name="Google Shape;67;p13"/>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and Credits">
  <p:cSld name="CUSTOM_17">
    <p:spTree>
      <p:nvGrpSpPr>
        <p:cNvPr id="1" name="Shape 68"/>
        <p:cNvGrpSpPr/>
        <p:nvPr/>
      </p:nvGrpSpPr>
      <p:grpSpPr>
        <a:xfrm>
          <a:off x="0" y="0"/>
          <a:ext cx="0" cy="0"/>
          <a:chOff x="0" y="0"/>
          <a:chExt cx="0" cy="0"/>
        </a:xfrm>
      </p:grpSpPr>
      <p:pic>
        <p:nvPicPr>
          <p:cNvPr id="69" name="Google Shape;69;p14"/>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70" name="Google Shape;70;p14"/>
          <p:cNvSpPr txBox="1">
            <a:spLocks noGrp="1"/>
          </p:cNvSpPr>
          <p:nvPr>
            <p:ph type="title"/>
          </p:nvPr>
        </p:nvSpPr>
        <p:spPr>
          <a:xfrm>
            <a:off x="1303280" y="722323"/>
            <a:ext cx="3859800" cy="707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50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1" name="Google Shape;71;p14"/>
          <p:cNvSpPr txBox="1">
            <a:spLocks noGrp="1"/>
          </p:cNvSpPr>
          <p:nvPr>
            <p:ph type="subTitle" idx="1"/>
          </p:nvPr>
        </p:nvSpPr>
        <p:spPr>
          <a:xfrm>
            <a:off x="1759730" y="1550799"/>
            <a:ext cx="2946900" cy="115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2" name="Google Shape;72;p14"/>
          <p:cNvSpPr txBox="1"/>
          <p:nvPr/>
        </p:nvSpPr>
        <p:spPr>
          <a:xfrm>
            <a:off x="1669130" y="3363725"/>
            <a:ext cx="3128100" cy="707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accent2"/>
                </a:solidFill>
                <a:latin typeface="Roboto"/>
                <a:ea typeface="Roboto"/>
                <a:cs typeface="Roboto"/>
                <a:sym typeface="Roboto"/>
              </a:rPr>
              <a:t>CREDITS: This presentation template was created by </a:t>
            </a:r>
            <a:r>
              <a:rPr lang="en" sz="1000" b="1">
                <a:solidFill>
                  <a:schemeClr val="accent2"/>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Slidesgo</a:t>
            </a:r>
            <a:r>
              <a:rPr lang="en" sz="1000">
                <a:solidFill>
                  <a:schemeClr val="accent2"/>
                </a:solidFill>
                <a:latin typeface="Roboto"/>
                <a:ea typeface="Roboto"/>
                <a:cs typeface="Roboto"/>
                <a:sym typeface="Roboto"/>
              </a:rPr>
              <a:t>, including icons by </a:t>
            </a:r>
            <a:r>
              <a:rPr lang="en" sz="1000" b="1">
                <a:solidFill>
                  <a:schemeClr val="accent2"/>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Flaticon</a:t>
            </a:r>
            <a:r>
              <a:rPr lang="en" sz="1000">
                <a:solidFill>
                  <a:schemeClr val="accent2"/>
                </a:solidFill>
                <a:latin typeface="Roboto"/>
                <a:ea typeface="Roboto"/>
                <a:cs typeface="Roboto"/>
                <a:sym typeface="Roboto"/>
              </a:rPr>
              <a:t>, infographics &amp; images by </a:t>
            </a:r>
            <a:r>
              <a:rPr lang="en" sz="1000" b="1">
                <a:solidFill>
                  <a:schemeClr val="accent2"/>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Freepik</a:t>
            </a:r>
            <a:r>
              <a:rPr lang="en" sz="1000">
                <a:solidFill>
                  <a:schemeClr val="accent2"/>
                </a:solidFill>
                <a:latin typeface="Roboto"/>
                <a:ea typeface="Roboto"/>
                <a:cs typeface="Roboto"/>
                <a:sym typeface="Roboto"/>
              </a:rPr>
              <a:t> </a:t>
            </a:r>
            <a:endParaRPr sz="1000" b="1">
              <a:solidFill>
                <a:schemeClr val="accent2"/>
              </a:solidFill>
              <a:latin typeface="Roboto"/>
              <a:ea typeface="Roboto"/>
              <a:cs typeface="Roboto"/>
              <a:sym typeface="Robo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3">
    <p:spTree>
      <p:nvGrpSpPr>
        <p:cNvPr id="1" name="Shape 73"/>
        <p:cNvGrpSpPr/>
        <p:nvPr/>
      </p:nvGrpSpPr>
      <p:grpSpPr>
        <a:xfrm>
          <a:off x="0" y="0"/>
          <a:ext cx="0" cy="0"/>
          <a:chOff x="0" y="0"/>
          <a:chExt cx="0" cy="0"/>
        </a:xfrm>
      </p:grpSpPr>
      <p:pic>
        <p:nvPicPr>
          <p:cNvPr id="74" name="Google Shape;74;p15"/>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75" name="Google Shape;75;p15"/>
          <p:cNvSpPr txBox="1">
            <a:spLocks noGrp="1"/>
          </p:cNvSpPr>
          <p:nvPr>
            <p:ph type="ctrTitle"/>
          </p:nvPr>
        </p:nvSpPr>
        <p:spPr>
          <a:xfrm>
            <a:off x="720000"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6" name="Google Shape;76;p15"/>
          <p:cNvSpPr txBox="1">
            <a:spLocks noGrp="1"/>
          </p:cNvSpPr>
          <p:nvPr>
            <p:ph type="subTitle" idx="1"/>
          </p:nvPr>
        </p:nvSpPr>
        <p:spPr>
          <a:xfrm>
            <a:off x="7200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77" name="Google Shape;77;p15"/>
          <p:cNvSpPr txBox="1">
            <a:spLocks noGrp="1"/>
          </p:cNvSpPr>
          <p:nvPr>
            <p:ph type="ctrTitle" idx="2"/>
          </p:nvPr>
        </p:nvSpPr>
        <p:spPr>
          <a:xfrm>
            <a:off x="3620861"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8" name="Google Shape;78;p15"/>
          <p:cNvSpPr txBox="1">
            <a:spLocks noGrp="1"/>
          </p:cNvSpPr>
          <p:nvPr>
            <p:ph type="subTitle" idx="3"/>
          </p:nvPr>
        </p:nvSpPr>
        <p:spPr>
          <a:xfrm>
            <a:off x="3620862"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9" name="Google Shape;79;p15"/>
          <p:cNvSpPr txBox="1">
            <a:spLocks noGrp="1"/>
          </p:cNvSpPr>
          <p:nvPr>
            <p:ph type="ctrTitle" idx="4"/>
          </p:nvPr>
        </p:nvSpPr>
        <p:spPr>
          <a:xfrm>
            <a:off x="6521698"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0" name="Google Shape;80;p15"/>
          <p:cNvSpPr txBox="1">
            <a:spLocks noGrp="1"/>
          </p:cNvSpPr>
          <p:nvPr>
            <p:ph type="subTitle" idx="5"/>
          </p:nvPr>
        </p:nvSpPr>
        <p:spPr>
          <a:xfrm>
            <a:off x="65217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1" name="Google Shape;81;p15"/>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82"/>
        <p:cNvGrpSpPr/>
        <p:nvPr/>
      </p:nvGrpSpPr>
      <p:grpSpPr>
        <a:xfrm>
          <a:off x="0" y="0"/>
          <a:ext cx="0" cy="0"/>
          <a:chOff x="0" y="0"/>
          <a:chExt cx="0" cy="0"/>
        </a:xfrm>
      </p:grpSpPr>
      <p:pic>
        <p:nvPicPr>
          <p:cNvPr id="83" name="Google Shape;83;p16"/>
          <p:cNvPicPr preferRelativeResize="0"/>
          <p:nvPr/>
        </p:nvPicPr>
        <p:blipFill rotWithShape="1">
          <a:blip r:embed="rId2">
            <a:alphaModFix/>
          </a:blip>
          <a:srcRect/>
          <a:stretch/>
        </p:blipFill>
        <p:spPr>
          <a:xfrm>
            <a:off x="952" y="0"/>
            <a:ext cx="9142089" cy="5143495"/>
          </a:xfrm>
          <a:prstGeom prst="rect">
            <a:avLst/>
          </a:prstGeom>
          <a:noFill/>
          <a:ln>
            <a:noFill/>
          </a:ln>
        </p:spPr>
      </p:pic>
      <p:pic>
        <p:nvPicPr>
          <p:cNvPr id="84" name="Google Shape;84;p16"/>
          <p:cNvPicPr preferRelativeResize="0"/>
          <p:nvPr/>
        </p:nvPicPr>
        <p:blipFill rotWithShape="1">
          <a:blip r:embed="rId3">
            <a:alphaModFix/>
          </a:blip>
          <a:srcRect/>
          <a:stretch/>
        </p:blipFill>
        <p:spPr>
          <a:xfrm rot="-64" flipH="1">
            <a:off x="3371754" y="1685822"/>
            <a:ext cx="2400496" cy="2612550"/>
          </a:xfrm>
          <a:prstGeom prst="rect">
            <a:avLst/>
          </a:prstGeom>
          <a:noFill/>
          <a:ln>
            <a:noFill/>
          </a:ln>
        </p:spPr>
      </p:pic>
      <p:sp>
        <p:nvSpPr>
          <p:cNvPr id="85" name="Google Shape;85;p16"/>
          <p:cNvSpPr txBox="1">
            <a:spLocks noGrp="1"/>
          </p:cNvSpPr>
          <p:nvPr>
            <p:ph type="ctrTitle"/>
          </p:nvPr>
        </p:nvSpPr>
        <p:spPr>
          <a:xfrm>
            <a:off x="1079236" y="1935599"/>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86" name="Google Shape;86;p16"/>
          <p:cNvSpPr txBox="1">
            <a:spLocks noGrp="1"/>
          </p:cNvSpPr>
          <p:nvPr>
            <p:ph type="subTitle" idx="1"/>
          </p:nvPr>
        </p:nvSpPr>
        <p:spPr>
          <a:xfrm>
            <a:off x="1079238" y="2322800"/>
            <a:ext cx="2251800" cy="62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7" name="Google Shape;87;p16"/>
          <p:cNvSpPr txBox="1">
            <a:spLocks noGrp="1"/>
          </p:cNvSpPr>
          <p:nvPr>
            <p:ph type="ctrTitle" idx="2"/>
          </p:nvPr>
        </p:nvSpPr>
        <p:spPr>
          <a:xfrm>
            <a:off x="5812961" y="1935599"/>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88" name="Google Shape;88;p16"/>
          <p:cNvSpPr txBox="1">
            <a:spLocks noGrp="1"/>
          </p:cNvSpPr>
          <p:nvPr>
            <p:ph type="subTitle" idx="3"/>
          </p:nvPr>
        </p:nvSpPr>
        <p:spPr>
          <a:xfrm>
            <a:off x="5812963" y="2322800"/>
            <a:ext cx="2251800" cy="6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9" name="Google Shape;89;p16"/>
          <p:cNvSpPr txBox="1">
            <a:spLocks noGrp="1"/>
          </p:cNvSpPr>
          <p:nvPr>
            <p:ph type="ctrTitle" idx="4"/>
          </p:nvPr>
        </p:nvSpPr>
        <p:spPr>
          <a:xfrm>
            <a:off x="1079236" y="3204799"/>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0" name="Google Shape;90;p16"/>
          <p:cNvSpPr txBox="1">
            <a:spLocks noGrp="1"/>
          </p:cNvSpPr>
          <p:nvPr>
            <p:ph type="subTitle" idx="5"/>
          </p:nvPr>
        </p:nvSpPr>
        <p:spPr>
          <a:xfrm>
            <a:off x="1079238" y="3592000"/>
            <a:ext cx="2251800" cy="62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91" name="Google Shape;91;p16"/>
          <p:cNvSpPr txBox="1">
            <a:spLocks noGrp="1"/>
          </p:cNvSpPr>
          <p:nvPr>
            <p:ph type="ctrTitle" idx="6"/>
          </p:nvPr>
        </p:nvSpPr>
        <p:spPr>
          <a:xfrm>
            <a:off x="5812961" y="3204799"/>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2" name="Google Shape;92;p16"/>
          <p:cNvSpPr txBox="1">
            <a:spLocks noGrp="1"/>
          </p:cNvSpPr>
          <p:nvPr>
            <p:ph type="subTitle" idx="7"/>
          </p:nvPr>
        </p:nvSpPr>
        <p:spPr>
          <a:xfrm>
            <a:off x="5812963" y="3592000"/>
            <a:ext cx="2251800" cy="6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93" name="Google Shape;93;p16"/>
          <p:cNvSpPr txBox="1">
            <a:spLocks noGrp="1"/>
          </p:cNvSpPr>
          <p:nvPr>
            <p:ph type="title" idx="8"/>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s">
  <p:cSld name="CUSTOM_12">
    <p:spTree>
      <p:nvGrpSpPr>
        <p:cNvPr id="1" name="Shape 94"/>
        <p:cNvGrpSpPr/>
        <p:nvPr/>
      </p:nvGrpSpPr>
      <p:grpSpPr>
        <a:xfrm>
          <a:off x="0" y="0"/>
          <a:ext cx="0" cy="0"/>
          <a:chOff x="0" y="0"/>
          <a:chExt cx="0" cy="0"/>
        </a:xfrm>
      </p:grpSpPr>
      <p:pic>
        <p:nvPicPr>
          <p:cNvPr id="95" name="Google Shape;95;p17"/>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96" name="Google Shape;96;p17"/>
          <p:cNvSpPr txBox="1">
            <a:spLocks noGrp="1"/>
          </p:cNvSpPr>
          <p:nvPr>
            <p:ph type="title" hasCustomPrompt="1"/>
          </p:nvPr>
        </p:nvSpPr>
        <p:spPr>
          <a:xfrm>
            <a:off x="2852250" y="896700"/>
            <a:ext cx="3439500" cy="56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500" u="sng"/>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97" name="Google Shape;97;p17"/>
          <p:cNvSpPr txBox="1">
            <a:spLocks noGrp="1"/>
          </p:cNvSpPr>
          <p:nvPr>
            <p:ph type="subTitle" idx="1"/>
          </p:nvPr>
        </p:nvSpPr>
        <p:spPr>
          <a:xfrm>
            <a:off x="2852250" y="1473761"/>
            <a:ext cx="34005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98" name="Google Shape;98;p17"/>
          <p:cNvSpPr txBox="1">
            <a:spLocks noGrp="1"/>
          </p:cNvSpPr>
          <p:nvPr>
            <p:ph type="title" idx="2" hasCustomPrompt="1"/>
          </p:nvPr>
        </p:nvSpPr>
        <p:spPr>
          <a:xfrm>
            <a:off x="2852250" y="2158103"/>
            <a:ext cx="3439500" cy="56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500" u="sng"/>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99" name="Google Shape;99;p17"/>
          <p:cNvSpPr txBox="1">
            <a:spLocks noGrp="1"/>
          </p:cNvSpPr>
          <p:nvPr>
            <p:ph type="subTitle" idx="3"/>
          </p:nvPr>
        </p:nvSpPr>
        <p:spPr>
          <a:xfrm>
            <a:off x="2852250" y="2735175"/>
            <a:ext cx="34005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00" name="Google Shape;100;p17"/>
          <p:cNvSpPr txBox="1">
            <a:spLocks noGrp="1"/>
          </p:cNvSpPr>
          <p:nvPr>
            <p:ph type="title" idx="4" hasCustomPrompt="1"/>
          </p:nvPr>
        </p:nvSpPr>
        <p:spPr>
          <a:xfrm>
            <a:off x="2852250" y="3419519"/>
            <a:ext cx="3439500" cy="56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500" u="sng"/>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01" name="Google Shape;101;p17"/>
          <p:cNvSpPr txBox="1">
            <a:spLocks noGrp="1"/>
          </p:cNvSpPr>
          <p:nvPr>
            <p:ph type="subTitle" idx="5"/>
          </p:nvPr>
        </p:nvSpPr>
        <p:spPr>
          <a:xfrm>
            <a:off x="2852250" y="3996601"/>
            <a:ext cx="34005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02"/>
        <p:cNvGrpSpPr/>
        <p:nvPr/>
      </p:nvGrpSpPr>
      <p:grpSpPr>
        <a:xfrm>
          <a:off x="0" y="0"/>
          <a:ext cx="0" cy="0"/>
          <a:chOff x="0" y="0"/>
          <a:chExt cx="0" cy="0"/>
        </a:xfrm>
      </p:grpSpPr>
      <p:pic>
        <p:nvPicPr>
          <p:cNvPr id="103" name="Google Shape;103;p18"/>
          <p:cNvPicPr preferRelativeResize="0"/>
          <p:nvPr/>
        </p:nvPicPr>
        <p:blipFill rotWithShape="1">
          <a:blip r:embed="rId2">
            <a:alphaModFix/>
          </a:blip>
          <a:srcRect t="-60" b="-50"/>
          <a:stretch/>
        </p:blipFill>
        <p:spPr>
          <a:xfrm rot="-5">
            <a:off x="-211175" y="1464883"/>
            <a:ext cx="10974530" cy="1313608"/>
          </a:xfrm>
          <a:prstGeom prst="rect">
            <a:avLst/>
          </a:prstGeom>
          <a:noFill/>
          <a:ln>
            <a:noFill/>
          </a:ln>
        </p:spPr>
      </p:pic>
      <p:sp>
        <p:nvSpPr>
          <p:cNvPr id="104" name="Google Shape;104;p18"/>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05"/>
        <p:cNvGrpSpPr/>
        <p:nvPr/>
      </p:nvGrpSpPr>
      <p:grpSpPr>
        <a:xfrm>
          <a:off x="0" y="0"/>
          <a:ext cx="0" cy="0"/>
          <a:chOff x="0" y="0"/>
          <a:chExt cx="0" cy="0"/>
        </a:xfrm>
      </p:grpSpPr>
      <p:pic>
        <p:nvPicPr>
          <p:cNvPr id="106" name="Google Shape;106;p19"/>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7" name="Google Shape;107;p19"/>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pic>
        <p:nvPicPr>
          <p:cNvPr id="110" name="Google Shape;110;p20"/>
          <p:cNvPicPr preferRelativeResize="0"/>
          <p:nvPr/>
        </p:nvPicPr>
        <p:blipFill rotWithShape="1">
          <a:blip r:embed="rId2">
            <a:alphaModFix/>
          </a:blip>
          <a:srcRect/>
          <a:stretch/>
        </p:blipFill>
        <p:spPr>
          <a:xfrm rot="-900024">
            <a:off x="7669901" y="-1242014"/>
            <a:ext cx="2775771" cy="3021015"/>
          </a:xfrm>
          <a:prstGeom prst="rect">
            <a:avLst/>
          </a:prstGeom>
          <a:noFill/>
          <a:ln>
            <a:noFill/>
          </a:ln>
        </p:spPr>
      </p:pic>
      <p:pic>
        <p:nvPicPr>
          <p:cNvPr id="111" name="Google Shape;111;p20"/>
          <p:cNvPicPr preferRelativeResize="0"/>
          <p:nvPr/>
        </p:nvPicPr>
        <p:blipFill rotWithShape="1">
          <a:blip r:embed="rId3">
            <a:alphaModFix/>
          </a:blip>
          <a:srcRect l="19" r="19"/>
          <a:stretch/>
        </p:blipFill>
        <p:spPr>
          <a:xfrm rot="10799979">
            <a:off x="-1626701" y="-2274965"/>
            <a:ext cx="4294100" cy="388455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4" name="Google Shape;14;p3"/>
          <p:cNvSpPr txBox="1">
            <a:spLocks noGrp="1"/>
          </p:cNvSpPr>
          <p:nvPr>
            <p:ph type="title"/>
          </p:nvPr>
        </p:nvSpPr>
        <p:spPr>
          <a:xfrm>
            <a:off x="3323400" y="2893738"/>
            <a:ext cx="2497200" cy="695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accen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369625" y="911763"/>
            <a:ext cx="2325600" cy="1790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0"/>
              <a:buFont typeface="Open Sans"/>
              <a:buNone/>
              <a:defRPr sz="14000" b="1" u="sng">
                <a:latin typeface="Open Sans"/>
                <a:ea typeface="Open Sans"/>
                <a:cs typeface="Open Sans"/>
                <a:sym typeface="Open Sans"/>
              </a:defRPr>
            </a:lvl1pPr>
            <a:lvl2pPr lvl="1"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16" name="Google Shape;16;p3"/>
          <p:cNvSpPr txBox="1">
            <a:spLocks noGrp="1"/>
          </p:cNvSpPr>
          <p:nvPr>
            <p:ph type="subTitle" idx="1"/>
          </p:nvPr>
        </p:nvSpPr>
        <p:spPr>
          <a:xfrm>
            <a:off x="3323400" y="3589138"/>
            <a:ext cx="2497200" cy="64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CUSTOM_7">
    <p:spTree>
      <p:nvGrpSpPr>
        <p:cNvPr id="1" name="Shape 112"/>
        <p:cNvGrpSpPr/>
        <p:nvPr/>
      </p:nvGrpSpPr>
      <p:grpSpPr>
        <a:xfrm>
          <a:off x="0" y="0"/>
          <a:ext cx="0" cy="0"/>
          <a:chOff x="0" y="0"/>
          <a:chExt cx="0" cy="0"/>
        </a:xfrm>
      </p:grpSpPr>
      <p:pic>
        <p:nvPicPr>
          <p:cNvPr id="113" name="Google Shape;113;p21"/>
          <p:cNvPicPr preferRelativeResize="0"/>
          <p:nvPr/>
        </p:nvPicPr>
        <p:blipFill rotWithShape="1">
          <a:blip r:embed="rId2">
            <a:alphaModFix/>
          </a:blip>
          <a:srcRect t="-60" b="-50"/>
          <a:stretch/>
        </p:blipFill>
        <p:spPr>
          <a:xfrm rot="-5">
            <a:off x="-211175" y="-88329"/>
            <a:ext cx="10974530" cy="1313608"/>
          </a:xfrm>
          <a:prstGeom prst="rect">
            <a:avLst/>
          </a:prstGeom>
          <a:noFill/>
          <a:ln>
            <a:noFill/>
          </a:ln>
        </p:spPr>
      </p:pic>
      <p:pic>
        <p:nvPicPr>
          <p:cNvPr id="114" name="Google Shape;114;p21"/>
          <p:cNvPicPr preferRelativeResize="0"/>
          <p:nvPr/>
        </p:nvPicPr>
        <p:blipFill rotWithShape="1">
          <a:blip r:embed="rId2">
            <a:alphaModFix/>
          </a:blip>
          <a:srcRect t="-60" b="-50"/>
          <a:stretch/>
        </p:blipFill>
        <p:spPr>
          <a:xfrm rot="5" flipH="1">
            <a:off x="-1574725" y="3918221"/>
            <a:ext cx="10974530" cy="1313608"/>
          </a:xfrm>
          <a:prstGeom prst="rect">
            <a:avLst/>
          </a:prstGeom>
          <a:noFill/>
          <a:ln>
            <a:noFill/>
          </a:ln>
        </p:spPr>
      </p:pic>
      <p:sp>
        <p:nvSpPr>
          <p:cNvPr id="115" name="Google Shape;115;p21"/>
          <p:cNvSpPr txBox="1">
            <a:spLocks noGrp="1"/>
          </p:cNvSpPr>
          <p:nvPr>
            <p:ph type="title"/>
          </p:nvPr>
        </p:nvSpPr>
        <p:spPr>
          <a:xfrm>
            <a:off x="4301488" y="3113065"/>
            <a:ext cx="3382500" cy="429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00">
                <a:solidFill>
                  <a:schemeClr val="accent2"/>
                </a:solidFill>
              </a:defRPr>
            </a:lvl1pPr>
            <a:lvl2pPr lvl="1" algn="r" rtl="0">
              <a:spcBef>
                <a:spcPts val="0"/>
              </a:spcBef>
              <a:spcAft>
                <a:spcPts val="0"/>
              </a:spcAft>
              <a:buNone/>
              <a:defRPr sz="1800">
                <a:solidFill>
                  <a:schemeClr val="lt1"/>
                </a:solidFill>
              </a:defRPr>
            </a:lvl2pPr>
            <a:lvl3pPr lvl="2" algn="r" rtl="0">
              <a:spcBef>
                <a:spcPts val="0"/>
              </a:spcBef>
              <a:spcAft>
                <a:spcPts val="0"/>
              </a:spcAft>
              <a:buNone/>
              <a:defRPr sz="1800">
                <a:solidFill>
                  <a:schemeClr val="lt1"/>
                </a:solidFill>
              </a:defRPr>
            </a:lvl3pPr>
            <a:lvl4pPr lvl="3" algn="r" rtl="0">
              <a:spcBef>
                <a:spcPts val="0"/>
              </a:spcBef>
              <a:spcAft>
                <a:spcPts val="0"/>
              </a:spcAft>
              <a:buNone/>
              <a:defRPr sz="1800">
                <a:solidFill>
                  <a:schemeClr val="lt1"/>
                </a:solidFill>
              </a:defRPr>
            </a:lvl4pPr>
            <a:lvl5pPr lvl="4" algn="r" rtl="0">
              <a:spcBef>
                <a:spcPts val="0"/>
              </a:spcBef>
              <a:spcAft>
                <a:spcPts val="0"/>
              </a:spcAft>
              <a:buNone/>
              <a:defRPr sz="1800">
                <a:solidFill>
                  <a:schemeClr val="lt1"/>
                </a:solidFill>
              </a:defRPr>
            </a:lvl5pPr>
            <a:lvl6pPr lvl="5" algn="r" rtl="0">
              <a:spcBef>
                <a:spcPts val="0"/>
              </a:spcBef>
              <a:spcAft>
                <a:spcPts val="0"/>
              </a:spcAft>
              <a:buNone/>
              <a:defRPr sz="1800">
                <a:solidFill>
                  <a:schemeClr val="lt1"/>
                </a:solidFill>
              </a:defRPr>
            </a:lvl6pPr>
            <a:lvl7pPr lvl="6" algn="r" rtl="0">
              <a:spcBef>
                <a:spcPts val="0"/>
              </a:spcBef>
              <a:spcAft>
                <a:spcPts val="0"/>
              </a:spcAft>
              <a:buNone/>
              <a:defRPr sz="1800">
                <a:solidFill>
                  <a:schemeClr val="lt1"/>
                </a:solidFill>
              </a:defRPr>
            </a:lvl7pPr>
            <a:lvl8pPr lvl="7" algn="r" rtl="0">
              <a:spcBef>
                <a:spcPts val="0"/>
              </a:spcBef>
              <a:spcAft>
                <a:spcPts val="0"/>
              </a:spcAft>
              <a:buNone/>
              <a:defRPr sz="1800">
                <a:solidFill>
                  <a:schemeClr val="lt1"/>
                </a:solidFill>
              </a:defRPr>
            </a:lvl8pPr>
            <a:lvl9pPr lvl="8" algn="r" rtl="0">
              <a:spcBef>
                <a:spcPts val="0"/>
              </a:spcBef>
              <a:spcAft>
                <a:spcPts val="0"/>
              </a:spcAft>
              <a:buNone/>
              <a:defRPr sz="1800">
                <a:solidFill>
                  <a:schemeClr val="lt1"/>
                </a:solidFill>
              </a:defRPr>
            </a:lvl9pPr>
          </a:lstStyle>
          <a:p>
            <a:endParaRPr/>
          </a:p>
        </p:txBody>
      </p:sp>
      <p:sp>
        <p:nvSpPr>
          <p:cNvPr id="116" name="Google Shape;116;p21"/>
          <p:cNvSpPr txBox="1">
            <a:spLocks noGrp="1"/>
          </p:cNvSpPr>
          <p:nvPr>
            <p:ph type="subTitle" idx="1"/>
          </p:nvPr>
        </p:nvSpPr>
        <p:spPr>
          <a:xfrm>
            <a:off x="2647613" y="2045538"/>
            <a:ext cx="5258700" cy="1012500"/>
          </a:xfrm>
          <a:prstGeom prst="rect">
            <a:avLst/>
          </a:prstGeom>
          <a:noFill/>
        </p:spPr>
        <p:txBody>
          <a:bodyPr spcFirstLastPara="1" wrap="square" lIns="91425" tIns="91425" rIns="91425" bIns="91425" anchor="ctr" anchorCtr="0">
            <a:noAutofit/>
          </a:bodyPr>
          <a:lstStyle>
            <a:lvl1pPr marR="228600" lvl="0" algn="r" rtl="0">
              <a:lnSpc>
                <a:spcPct val="100000"/>
              </a:lnSpc>
              <a:spcBef>
                <a:spcPts val="0"/>
              </a:spcBef>
              <a:spcAft>
                <a:spcPts val="0"/>
              </a:spcAft>
              <a:buClr>
                <a:schemeClr val="dk1"/>
              </a:buClr>
              <a:buSzPts val="1800"/>
              <a:buNone/>
              <a:defRPr sz="2000">
                <a:solidFill>
                  <a:schemeClr val="dk1"/>
                </a:solidFill>
                <a:latin typeface="Roboto"/>
                <a:ea typeface="Roboto"/>
                <a:cs typeface="Roboto"/>
                <a:sym typeface="Robo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1"/>
          <p:cNvSpPr txBox="1">
            <a:spLocks noGrp="1"/>
          </p:cNvSpPr>
          <p:nvPr>
            <p:ph type="title" idx="2"/>
          </p:nvPr>
        </p:nvSpPr>
        <p:spPr>
          <a:xfrm>
            <a:off x="1237688" y="2002216"/>
            <a:ext cx="1787700" cy="1052400"/>
          </a:xfrm>
          <a:prstGeom prst="rect">
            <a:avLst/>
          </a:prstGeom>
        </p:spPr>
        <p:txBody>
          <a:bodyPr spcFirstLastPara="1" wrap="square" lIns="91425" tIns="91425" rIns="91425" bIns="91425" anchor="t" anchorCtr="0">
            <a:noAutofit/>
          </a:bodyPr>
          <a:lstStyle>
            <a:lvl1pPr lvl="0" rtl="0">
              <a:lnSpc>
                <a:spcPct val="110000"/>
              </a:lnSpc>
              <a:spcBef>
                <a:spcPts val="0"/>
              </a:spcBef>
              <a:spcAft>
                <a:spcPts val="0"/>
              </a:spcAft>
              <a:buSzPts val="3500"/>
              <a:buNone/>
              <a:defRPr/>
            </a:lvl1pPr>
            <a:lvl2pPr lvl="1" rtl="0">
              <a:spcBef>
                <a:spcPts val="0"/>
              </a:spcBef>
              <a:spcAft>
                <a:spcPts val="0"/>
              </a:spcAft>
              <a:buSzPts val="3500"/>
              <a:buNone/>
              <a:defRPr sz="3500" b="1"/>
            </a:lvl2pPr>
            <a:lvl3pPr lvl="2" rtl="0">
              <a:spcBef>
                <a:spcPts val="0"/>
              </a:spcBef>
              <a:spcAft>
                <a:spcPts val="0"/>
              </a:spcAft>
              <a:buSzPts val="3500"/>
              <a:buNone/>
              <a:defRPr sz="3500" b="1"/>
            </a:lvl3pPr>
            <a:lvl4pPr lvl="3" rtl="0">
              <a:spcBef>
                <a:spcPts val="0"/>
              </a:spcBef>
              <a:spcAft>
                <a:spcPts val="0"/>
              </a:spcAft>
              <a:buSzPts val="3500"/>
              <a:buNone/>
              <a:defRPr sz="3500" b="1"/>
            </a:lvl4pPr>
            <a:lvl5pPr lvl="4" rtl="0">
              <a:spcBef>
                <a:spcPts val="0"/>
              </a:spcBef>
              <a:spcAft>
                <a:spcPts val="0"/>
              </a:spcAft>
              <a:buSzPts val="3500"/>
              <a:buNone/>
              <a:defRPr sz="3500" b="1"/>
            </a:lvl5pPr>
            <a:lvl6pPr lvl="5" rtl="0">
              <a:spcBef>
                <a:spcPts val="0"/>
              </a:spcBef>
              <a:spcAft>
                <a:spcPts val="0"/>
              </a:spcAft>
              <a:buSzPts val="3500"/>
              <a:buNone/>
              <a:defRPr sz="3500" b="1"/>
            </a:lvl6pPr>
            <a:lvl7pPr lvl="6" rtl="0">
              <a:spcBef>
                <a:spcPts val="0"/>
              </a:spcBef>
              <a:spcAft>
                <a:spcPts val="0"/>
              </a:spcAft>
              <a:buSzPts val="3500"/>
              <a:buNone/>
              <a:defRPr sz="3500" b="1"/>
            </a:lvl7pPr>
            <a:lvl8pPr lvl="7" rtl="0">
              <a:spcBef>
                <a:spcPts val="0"/>
              </a:spcBef>
              <a:spcAft>
                <a:spcPts val="0"/>
              </a:spcAft>
              <a:buSzPts val="3500"/>
              <a:buNone/>
              <a:defRPr sz="3500" b="1"/>
            </a:lvl8pPr>
            <a:lvl9pPr lvl="8" rtl="0">
              <a:spcBef>
                <a:spcPts val="0"/>
              </a:spcBef>
              <a:spcAft>
                <a:spcPts val="0"/>
              </a:spcAft>
              <a:buSzPts val="3500"/>
              <a:buNone/>
              <a:defRPr sz="3500" b="1"/>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18"/>
        <p:cNvGrpSpPr/>
        <p:nvPr/>
      </p:nvGrpSpPr>
      <p:grpSpPr>
        <a:xfrm>
          <a:off x="0" y="0"/>
          <a:ext cx="0" cy="0"/>
          <a:chOff x="0" y="0"/>
          <a:chExt cx="0" cy="0"/>
        </a:xfrm>
      </p:grpSpPr>
      <p:pic>
        <p:nvPicPr>
          <p:cNvPr id="119" name="Google Shape;119;p22"/>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20" name="Google Shape;120;p22"/>
          <p:cNvSpPr txBox="1">
            <a:spLocks noGrp="1"/>
          </p:cNvSpPr>
          <p:nvPr>
            <p:ph type="ctrTitle"/>
          </p:nvPr>
        </p:nvSpPr>
        <p:spPr>
          <a:xfrm>
            <a:off x="879625"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1" name="Google Shape;121;p22"/>
          <p:cNvSpPr txBox="1">
            <a:spLocks noGrp="1"/>
          </p:cNvSpPr>
          <p:nvPr>
            <p:ph type="subTitle" idx="1"/>
          </p:nvPr>
        </p:nvSpPr>
        <p:spPr>
          <a:xfrm>
            <a:off x="879625"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2" name="Google Shape;122;p22"/>
          <p:cNvSpPr txBox="1">
            <a:spLocks noGrp="1"/>
          </p:cNvSpPr>
          <p:nvPr>
            <p:ph type="ctrTitle" idx="2"/>
          </p:nvPr>
        </p:nvSpPr>
        <p:spPr>
          <a:xfrm>
            <a:off x="3538263"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3" name="Google Shape;123;p22"/>
          <p:cNvSpPr txBox="1">
            <a:spLocks noGrp="1"/>
          </p:cNvSpPr>
          <p:nvPr>
            <p:ph type="subTitle" idx="3"/>
          </p:nvPr>
        </p:nvSpPr>
        <p:spPr>
          <a:xfrm>
            <a:off x="3538260"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4" name="Google Shape;124;p22"/>
          <p:cNvSpPr txBox="1">
            <a:spLocks noGrp="1"/>
          </p:cNvSpPr>
          <p:nvPr>
            <p:ph type="ctrTitle" idx="4"/>
          </p:nvPr>
        </p:nvSpPr>
        <p:spPr>
          <a:xfrm>
            <a:off x="6196933"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5" name="Google Shape;125;p22"/>
          <p:cNvSpPr txBox="1">
            <a:spLocks noGrp="1"/>
          </p:cNvSpPr>
          <p:nvPr>
            <p:ph type="subTitle" idx="5"/>
          </p:nvPr>
        </p:nvSpPr>
        <p:spPr>
          <a:xfrm>
            <a:off x="6196927"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6" name="Google Shape;126;p22"/>
          <p:cNvSpPr txBox="1">
            <a:spLocks noGrp="1"/>
          </p:cNvSpPr>
          <p:nvPr>
            <p:ph type="ctrTitle" idx="6"/>
          </p:nvPr>
        </p:nvSpPr>
        <p:spPr>
          <a:xfrm>
            <a:off x="879625"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7" name="Google Shape;127;p22"/>
          <p:cNvSpPr txBox="1">
            <a:spLocks noGrp="1"/>
          </p:cNvSpPr>
          <p:nvPr>
            <p:ph type="subTitle" idx="7"/>
          </p:nvPr>
        </p:nvSpPr>
        <p:spPr>
          <a:xfrm>
            <a:off x="879625"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8" name="Google Shape;128;p22"/>
          <p:cNvSpPr txBox="1">
            <a:spLocks noGrp="1"/>
          </p:cNvSpPr>
          <p:nvPr>
            <p:ph type="ctrTitle" idx="8"/>
          </p:nvPr>
        </p:nvSpPr>
        <p:spPr>
          <a:xfrm>
            <a:off x="3538263"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9" name="Google Shape;129;p22"/>
          <p:cNvSpPr txBox="1">
            <a:spLocks noGrp="1"/>
          </p:cNvSpPr>
          <p:nvPr>
            <p:ph type="subTitle" idx="9"/>
          </p:nvPr>
        </p:nvSpPr>
        <p:spPr>
          <a:xfrm>
            <a:off x="3538260"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30" name="Google Shape;130;p22"/>
          <p:cNvSpPr txBox="1">
            <a:spLocks noGrp="1"/>
          </p:cNvSpPr>
          <p:nvPr>
            <p:ph type="ctrTitle" idx="13"/>
          </p:nvPr>
        </p:nvSpPr>
        <p:spPr>
          <a:xfrm>
            <a:off x="6196933"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31" name="Google Shape;131;p22"/>
          <p:cNvSpPr txBox="1">
            <a:spLocks noGrp="1"/>
          </p:cNvSpPr>
          <p:nvPr>
            <p:ph type="subTitle" idx="14"/>
          </p:nvPr>
        </p:nvSpPr>
        <p:spPr>
          <a:xfrm>
            <a:off x="6196927"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32" name="Google Shape;132;p22"/>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lists">
  <p:cSld name="CUSTOM_13">
    <p:spTree>
      <p:nvGrpSpPr>
        <p:cNvPr id="1" name="Shape 133"/>
        <p:cNvGrpSpPr/>
        <p:nvPr/>
      </p:nvGrpSpPr>
      <p:grpSpPr>
        <a:xfrm>
          <a:off x="0" y="0"/>
          <a:ext cx="0" cy="0"/>
          <a:chOff x="0" y="0"/>
          <a:chExt cx="0" cy="0"/>
        </a:xfrm>
      </p:grpSpPr>
      <p:sp>
        <p:nvSpPr>
          <p:cNvPr id="134" name="Google Shape;134;p23"/>
          <p:cNvSpPr txBox="1">
            <a:spLocks noGrp="1"/>
          </p:cNvSpPr>
          <p:nvPr>
            <p:ph type="subTitle" idx="1"/>
          </p:nvPr>
        </p:nvSpPr>
        <p:spPr>
          <a:xfrm>
            <a:off x="738975" y="2357825"/>
            <a:ext cx="3595500" cy="206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400"/>
              <a:buFont typeface="Arial"/>
              <a:buChar char="○"/>
              <a:defRPr sz="1100">
                <a:solidFill>
                  <a:schemeClr val="dk1"/>
                </a:solidFill>
              </a:defRPr>
            </a:lvl1pPr>
            <a:lvl2pPr lvl="1" rtl="0">
              <a:spcBef>
                <a:spcPts val="0"/>
              </a:spcBef>
              <a:spcAft>
                <a:spcPts val="0"/>
              </a:spcAft>
              <a:buClr>
                <a:schemeClr val="dk1"/>
              </a:buClr>
              <a:buSzPts val="1400"/>
              <a:buFont typeface="Arial"/>
              <a:buChar char="○"/>
              <a:defRPr sz="1100">
                <a:solidFill>
                  <a:schemeClr val="dk1"/>
                </a:solidFill>
              </a:defRPr>
            </a:lvl2pPr>
            <a:lvl3pPr lvl="2" rtl="0">
              <a:spcBef>
                <a:spcPts val="1600"/>
              </a:spcBef>
              <a:spcAft>
                <a:spcPts val="0"/>
              </a:spcAft>
              <a:buClr>
                <a:schemeClr val="dk1"/>
              </a:buClr>
              <a:buSzPts val="1400"/>
              <a:buFont typeface="Arial"/>
              <a:buChar char="■"/>
              <a:defRPr sz="1100">
                <a:solidFill>
                  <a:schemeClr val="dk1"/>
                </a:solidFill>
              </a:defRPr>
            </a:lvl3pPr>
            <a:lvl4pPr lvl="3" rtl="0">
              <a:spcBef>
                <a:spcPts val="1600"/>
              </a:spcBef>
              <a:spcAft>
                <a:spcPts val="0"/>
              </a:spcAft>
              <a:buClr>
                <a:schemeClr val="dk1"/>
              </a:buClr>
              <a:buSzPts val="1400"/>
              <a:buFont typeface="Arial"/>
              <a:buChar char="●"/>
              <a:defRPr sz="1100">
                <a:solidFill>
                  <a:schemeClr val="dk1"/>
                </a:solidFill>
              </a:defRPr>
            </a:lvl4pPr>
            <a:lvl5pPr lvl="4" rtl="0">
              <a:spcBef>
                <a:spcPts val="1600"/>
              </a:spcBef>
              <a:spcAft>
                <a:spcPts val="0"/>
              </a:spcAft>
              <a:buClr>
                <a:schemeClr val="dk1"/>
              </a:buClr>
              <a:buSzPts val="1400"/>
              <a:buFont typeface="Arial"/>
              <a:buChar char="○"/>
              <a:defRPr sz="1100">
                <a:solidFill>
                  <a:schemeClr val="dk1"/>
                </a:solidFill>
              </a:defRPr>
            </a:lvl5pPr>
            <a:lvl6pPr lvl="5" rtl="0">
              <a:spcBef>
                <a:spcPts val="1600"/>
              </a:spcBef>
              <a:spcAft>
                <a:spcPts val="0"/>
              </a:spcAft>
              <a:buClr>
                <a:schemeClr val="dk1"/>
              </a:buClr>
              <a:buSzPts val="1400"/>
              <a:buFont typeface="Arial"/>
              <a:buChar char="■"/>
              <a:defRPr sz="1100">
                <a:solidFill>
                  <a:schemeClr val="dk1"/>
                </a:solidFill>
              </a:defRPr>
            </a:lvl6pPr>
            <a:lvl7pPr lvl="6" rtl="0">
              <a:spcBef>
                <a:spcPts val="1600"/>
              </a:spcBef>
              <a:spcAft>
                <a:spcPts val="0"/>
              </a:spcAft>
              <a:buClr>
                <a:schemeClr val="dk1"/>
              </a:buClr>
              <a:buSzPts val="1400"/>
              <a:buFont typeface="Arial"/>
              <a:buChar char="●"/>
              <a:defRPr sz="1100">
                <a:solidFill>
                  <a:schemeClr val="dk1"/>
                </a:solidFill>
              </a:defRPr>
            </a:lvl7pPr>
            <a:lvl8pPr lvl="7" rtl="0">
              <a:spcBef>
                <a:spcPts val="1600"/>
              </a:spcBef>
              <a:spcAft>
                <a:spcPts val="0"/>
              </a:spcAft>
              <a:buClr>
                <a:schemeClr val="dk1"/>
              </a:buClr>
              <a:buSzPts val="1400"/>
              <a:buFont typeface="Arial"/>
              <a:buChar char="○"/>
              <a:defRPr sz="1100">
                <a:solidFill>
                  <a:schemeClr val="dk1"/>
                </a:solidFill>
              </a:defRPr>
            </a:lvl8pPr>
            <a:lvl9pPr lvl="8" rtl="0">
              <a:spcBef>
                <a:spcPts val="1600"/>
              </a:spcBef>
              <a:spcAft>
                <a:spcPts val="1600"/>
              </a:spcAft>
              <a:buClr>
                <a:schemeClr val="dk1"/>
              </a:buClr>
              <a:buSzPts val="1400"/>
              <a:buFont typeface="Arial"/>
              <a:buChar char="■"/>
              <a:defRPr sz="1100">
                <a:solidFill>
                  <a:schemeClr val="dk1"/>
                </a:solidFill>
              </a:defRPr>
            </a:lvl9pPr>
          </a:lstStyle>
          <a:p>
            <a:endParaRPr/>
          </a:p>
        </p:txBody>
      </p:sp>
      <p:sp>
        <p:nvSpPr>
          <p:cNvPr id="135" name="Google Shape;135;p23"/>
          <p:cNvSpPr txBox="1">
            <a:spLocks noGrp="1"/>
          </p:cNvSpPr>
          <p:nvPr>
            <p:ph type="subTitle" idx="2"/>
          </p:nvPr>
        </p:nvSpPr>
        <p:spPr>
          <a:xfrm>
            <a:off x="4624450" y="2357825"/>
            <a:ext cx="3595500" cy="206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100"/>
              <a:buChar char="○"/>
              <a:defRPr sz="1100">
                <a:solidFill>
                  <a:schemeClr val="dk1"/>
                </a:solidFill>
              </a:defRPr>
            </a:lvl1pPr>
            <a:lvl2pPr lvl="1" rtl="0">
              <a:spcBef>
                <a:spcPts val="0"/>
              </a:spcBef>
              <a:spcAft>
                <a:spcPts val="0"/>
              </a:spcAft>
              <a:buClr>
                <a:schemeClr val="dk1"/>
              </a:buClr>
              <a:buSzPts val="1100"/>
              <a:buChar char="○"/>
              <a:defRPr sz="1100">
                <a:solidFill>
                  <a:schemeClr val="dk1"/>
                </a:solidFill>
              </a:defRPr>
            </a:lvl2pPr>
            <a:lvl3pPr lvl="2" rtl="0">
              <a:spcBef>
                <a:spcPts val="1600"/>
              </a:spcBef>
              <a:spcAft>
                <a:spcPts val="0"/>
              </a:spcAft>
              <a:buClr>
                <a:schemeClr val="dk1"/>
              </a:buClr>
              <a:buSzPts val="1100"/>
              <a:buChar char="■"/>
              <a:defRPr sz="1100">
                <a:solidFill>
                  <a:schemeClr val="dk1"/>
                </a:solidFill>
              </a:defRPr>
            </a:lvl3pPr>
            <a:lvl4pPr lvl="3" rtl="0">
              <a:spcBef>
                <a:spcPts val="1600"/>
              </a:spcBef>
              <a:spcAft>
                <a:spcPts val="0"/>
              </a:spcAft>
              <a:buClr>
                <a:schemeClr val="dk1"/>
              </a:buClr>
              <a:buSzPts val="1100"/>
              <a:buChar char="●"/>
              <a:defRPr sz="1100">
                <a:solidFill>
                  <a:schemeClr val="dk1"/>
                </a:solidFill>
              </a:defRPr>
            </a:lvl4pPr>
            <a:lvl5pPr lvl="4" rtl="0">
              <a:spcBef>
                <a:spcPts val="1600"/>
              </a:spcBef>
              <a:spcAft>
                <a:spcPts val="0"/>
              </a:spcAft>
              <a:buClr>
                <a:schemeClr val="dk1"/>
              </a:buClr>
              <a:buSzPts val="1100"/>
              <a:buChar char="○"/>
              <a:defRPr sz="1100">
                <a:solidFill>
                  <a:schemeClr val="dk1"/>
                </a:solidFill>
              </a:defRPr>
            </a:lvl5pPr>
            <a:lvl6pPr lvl="5" rtl="0">
              <a:spcBef>
                <a:spcPts val="1600"/>
              </a:spcBef>
              <a:spcAft>
                <a:spcPts val="0"/>
              </a:spcAft>
              <a:buClr>
                <a:schemeClr val="dk1"/>
              </a:buClr>
              <a:buSzPts val="1100"/>
              <a:buChar char="■"/>
              <a:defRPr sz="1100">
                <a:solidFill>
                  <a:schemeClr val="dk1"/>
                </a:solidFill>
              </a:defRPr>
            </a:lvl6pPr>
            <a:lvl7pPr lvl="6" rtl="0">
              <a:spcBef>
                <a:spcPts val="1600"/>
              </a:spcBef>
              <a:spcAft>
                <a:spcPts val="0"/>
              </a:spcAft>
              <a:buClr>
                <a:schemeClr val="dk1"/>
              </a:buClr>
              <a:buSzPts val="1100"/>
              <a:buChar char="●"/>
              <a:defRPr sz="1100">
                <a:solidFill>
                  <a:schemeClr val="dk1"/>
                </a:solidFill>
              </a:defRPr>
            </a:lvl7pPr>
            <a:lvl8pPr lvl="7" rtl="0">
              <a:spcBef>
                <a:spcPts val="1600"/>
              </a:spcBef>
              <a:spcAft>
                <a:spcPts val="0"/>
              </a:spcAft>
              <a:buClr>
                <a:schemeClr val="dk1"/>
              </a:buClr>
              <a:buSzPts val="1100"/>
              <a:buChar char="○"/>
              <a:defRPr sz="1100">
                <a:solidFill>
                  <a:schemeClr val="dk1"/>
                </a:solidFill>
              </a:defRPr>
            </a:lvl8pPr>
            <a:lvl9pPr lvl="8" rtl="0">
              <a:spcBef>
                <a:spcPts val="1600"/>
              </a:spcBef>
              <a:spcAft>
                <a:spcPts val="1600"/>
              </a:spcAft>
              <a:buClr>
                <a:schemeClr val="dk1"/>
              </a:buClr>
              <a:buSzPts val="1100"/>
              <a:buChar char="■"/>
              <a:defRPr sz="1100">
                <a:solidFill>
                  <a:schemeClr val="dk1"/>
                </a:solidFill>
              </a:defRPr>
            </a:lvl9pPr>
          </a:lstStyle>
          <a:p>
            <a:endParaRPr/>
          </a:p>
        </p:txBody>
      </p:sp>
      <p:sp>
        <p:nvSpPr>
          <p:cNvPr id="136" name="Google Shape;136;p23"/>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pic>
        <p:nvPicPr>
          <p:cNvPr id="137" name="Google Shape;137;p23"/>
          <p:cNvPicPr preferRelativeResize="0"/>
          <p:nvPr/>
        </p:nvPicPr>
        <p:blipFill rotWithShape="1">
          <a:blip r:embed="rId2">
            <a:alphaModFix/>
          </a:blip>
          <a:srcRect t="70" b="-1203"/>
          <a:stretch/>
        </p:blipFill>
        <p:spPr>
          <a:xfrm rot="-860445">
            <a:off x="-2366845" y="-549866"/>
            <a:ext cx="9807133" cy="1173880"/>
          </a:xfrm>
          <a:prstGeom prst="rect">
            <a:avLst/>
          </a:prstGeom>
          <a:noFill/>
          <a:ln>
            <a:noFill/>
          </a:ln>
        </p:spPr>
      </p:pic>
      <p:pic>
        <p:nvPicPr>
          <p:cNvPr id="138" name="Google Shape;138;p23"/>
          <p:cNvPicPr preferRelativeResize="0"/>
          <p:nvPr/>
        </p:nvPicPr>
        <p:blipFill rotWithShape="1">
          <a:blip r:embed="rId3">
            <a:alphaModFix/>
          </a:blip>
          <a:srcRect/>
          <a:stretch/>
        </p:blipFill>
        <p:spPr>
          <a:xfrm rot="565831">
            <a:off x="6799170" y="-2312740"/>
            <a:ext cx="4725956" cy="5143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t="19" b="9"/>
          <a:stretch/>
        </p:blipFill>
        <p:spPr>
          <a:xfrm>
            <a:off x="952" y="0"/>
            <a:ext cx="9142089" cy="514349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141"/>
        <p:cNvGrpSpPr/>
        <p:nvPr/>
      </p:nvGrpSpPr>
      <p:grpSpPr>
        <a:xfrm>
          <a:off x="0" y="0"/>
          <a:ext cx="0" cy="0"/>
          <a:chOff x="0" y="0"/>
          <a:chExt cx="0" cy="0"/>
        </a:xfrm>
      </p:grpSpPr>
      <p:pic>
        <p:nvPicPr>
          <p:cNvPr id="142" name="Google Shape;142;p25"/>
          <p:cNvPicPr preferRelativeResize="0"/>
          <p:nvPr/>
        </p:nvPicPr>
        <p:blipFill rotWithShape="1">
          <a:blip r:embed="rId2">
            <a:alphaModFix/>
          </a:blip>
          <a:srcRect t="19" b="9"/>
          <a:stretch/>
        </p:blipFill>
        <p:spPr>
          <a:xfrm>
            <a:off x="952" y="0"/>
            <a:ext cx="9142089" cy="5143495"/>
          </a:xfrm>
          <a:prstGeom prst="rect">
            <a:avLst/>
          </a:prstGeom>
          <a:noFill/>
          <a:ln>
            <a:noFill/>
          </a:ln>
        </p:spPr>
      </p:pic>
      <p:pic>
        <p:nvPicPr>
          <p:cNvPr id="143" name="Google Shape;143;p25"/>
          <p:cNvPicPr preferRelativeResize="0"/>
          <p:nvPr/>
        </p:nvPicPr>
        <p:blipFill rotWithShape="1">
          <a:blip r:embed="rId3">
            <a:alphaModFix/>
          </a:blip>
          <a:srcRect t="19" b="9"/>
          <a:stretch/>
        </p:blipFill>
        <p:spPr>
          <a:xfrm>
            <a:off x="952" y="0"/>
            <a:ext cx="9142089" cy="514349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9" name="Google Shape;19;p4"/>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20" name="Google Shape;20;p4"/>
          <p:cNvSpPr txBox="1">
            <a:spLocks noGrp="1"/>
          </p:cNvSpPr>
          <p:nvPr>
            <p:ph type="body" idx="1"/>
          </p:nvPr>
        </p:nvSpPr>
        <p:spPr>
          <a:xfrm>
            <a:off x="737075" y="1423800"/>
            <a:ext cx="7669800" cy="314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AutoNum type="arabicPeriod"/>
              <a:defRPr sz="1200"/>
            </a:lvl1pPr>
            <a:lvl2pPr marL="914400" lvl="1" indent="-304800" rtl="0">
              <a:spcBef>
                <a:spcPts val="1600"/>
              </a:spcBef>
              <a:spcAft>
                <a:spcPts val="0"/>
              </a:spcAft>
              <a:buClr>
                <a:schemeClr val="dk1"/>
              </a:buClr>
              <a:buSzPts val="1200"/>
              <a:buFont typeface="Muli"/>
              <a:buAutoNum type="alphaLcPeriod"/>
              <a:defRPr/>
            </a:lvl2pPr>
            <a:lvl3pPr marL="1371600" lvl="2" indent="-304800" rtl="0">
              <a:spcBef>
                <a:spcPts val="1600"/>
              </a:spcBef>
              <a:spcAft>
                <a:spcPts val="0"/>
              </a:spcAft>
              <a:buClr>
                <a:schemeClr val="dk1"/>
              </a:buClr>
              <a:buSzPts val="1200"/>
              <a:buFont typeface="Muli"/>
              <a:buAutoNum type="romanLcPeriod"/>
              <a:defRPr/>
            </a:lvl3pPr>
            <a:lvl4pPr marL="1828800" lvl="3" indent="-304800" rtl="0">
              <a:spcBef>
                <a:spcPts val="1600"/>
              </a:spcBef>
              <a:spcAft>
                <a:spcPts val="0"/>
              </a:spcAft>
              <a:buClr>
                <a:schemeClr val="dk1"/>
              </a:buClr>
              <a:buSzPts val="1200"/>
              <a:buFont typeface="Muli"/>
              <a:buAutoNum type="arabicPeriod"/>
              <a:defRPr/>
            </a:lvl4pPr>
            <a:lvl5pPr marL="2286000" lvl="4" indent="-304800" rtl="0">
              <a:spcBef>
                <a:spcPts val="1600"/>
              </a:spcBef>
              <a:spcAft>
                <a:spcPts val="0"/>
              </a:spcAft>
              <a:buClr>
                <a:schemeClr val="dk1"/>
              </a:buClr>
              <a:buSzPts val="1200"/>
              <a:buFont typeface="Muli"/>
              <a:buAutoNum type="alphaLcPeriod"/>
              <a:defRPr/>
            </a:lvl5pPr>
            <a:lvl6pPr marL="2743200" lvl="5" indent="-304800" rtl="0">
              <a:spcBef>
                <a:spcPts val="1600"/>
              </a:spcBef>
              <a:spcAft>
                <a:spcPts val="0"/>
              </a:spcAft>
              <a:buClr>
                <a:schemeClr val="dk1"/>
              </a:buClr>
              <a:buSzPts val="1200"/>
              <a:buFont typeface="Muli"/>
              <a:buAutoNum type="romanLcPeriod"/>
              <a:defRPr/>
            </a:lvl6pPr>
            <a:lvl7pPr marL="3200400" lvl="6" indent="-304800" rtl="0">
              <a:spcBef>
                <a:spcPts val="1600"/>
              </a:spcBef>
              <a:spcAft>
                <a:spcPts val="0"/>
              </a:spcAft>
              <a:buClr>
                <a:schemeClr val="dk1"/>
              </a:buClr>
              <a:buSzPts val="1200"/>
              <a:buFont typeface="Muli"/>
              <a:buAutoNum type="arabicPeriod"/>
              <a:defRPr/>
            </a:lvl7pPr>
            <a:lvl8pPr marL="3657600" lvl="7" indent="-304800" rtl="0">
              <a:spcBef>
                <a:spcPts val="1600"/>
              </a:spcBef>
              <a:spcAft>
                <a:spcPts val="0"/>
              </a:spcAft>
              <a:buClr>
                <a:schemeClr val="dk1"/>
              </a:buClr>
              <a:buSzPts val="1200"/>
              <a:buFont typeface="Muli"/>
              <a:buAutoNum type="alphaLcPeriod"/>
              <a:defRPr/>
            </a:lvl8pPr>
            <a:lvl9pPr marL="4114800" lvl="8" indent="-304800" rtl="0">
              <a:spcBef>
                <a:spcPts val="1600"/>
              </a:spcBef>
              <a:spcAft>
                <a:spcPts val="1600"/>
              </a:spcAft>
              <a:buClr>
                <a:schemeClr val="dk1"/>
              </a:buClr>
              <a:buSzPts val="1200"/>
              <a:buFont typeface="Muli"/>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23" name="Google Shape;23;p5"/>
          <p:cNvSpPr txBox="1">
            <a:spLocks noGrp="1"/>
          </p:cNvSpPr>
          <p:nvPr>
            <p:ph type="ctrTitle"/>
          </p:nvPr>
        </p:nvSpPr>
        <p:spPr>
          <a:xfrm>
            <a:off x="1638431" y="1606100"/>
            <a:ext cx="22227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4" name="Google Shape;24;p5"/>
          <p:cNvSpPr txBox="1">
            <a:spLocks noGrp="1"/>
          </p:cNvSpPr>
          <p:nvPr>
            <p:ph type="subTitle" idx="1"/>
          </p:nvPr>
        </p:nvSpPr>
        <p:spPr>
          <a:xfrm>
            <a:off x="1638425" y="1993300"/>
            <a:ext cx="2222700" cy="78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25" name="Google Shape;25;p5"/>
          <p:cNvSpPr txBox="1">
            <a:spLocks noGrp="1"/>
          </p:cNvSpPr>
          <p:nvPr>
            <p:ph type="ctrTitle" idx="2"/>
          </p:nvPr>
        </p:nvSpPr>
        <p:spPr>
          <a:xfrm>
            <a:off x="5282438" y="3224959"/>
            <a:ext cx="22227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6" name="Google Shape;26;p5"/>
          <p:cNvSpPr txBox="1">
            <a:spLocks noGrp="1"/>
          </p:cNvSpPr>
          <p:nvPr>
            <p:ph type="subTitle" idx="3"/>
          </p:nvPr>
        </p:nvSpPr>
        <p:spPr>
          <a:xfrm>
            <a:off x="5282430" y="3612159"/>
            <a:ext cx="2222700" cy="78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27" name="Google Shape;27;p5"/>
          <p:cNvSpPr txBox="1">
            <a:spLocks noGrp="1"/>
          </p:cNvSpPr>
          <p:nvPr>
            <p:ph type="title" idx="4"/>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30" name="Google Shape;30;p6"/>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pic>
        <p:nvPicPr>
          <p:cNvPr id="32" name="Google Shape;32;p7"/>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33" name="Google Shape;33;p7"/>
          <p:cNvSpPr txBox="1">
            <a:spLocks noGrp="1"/>
          </p:cNvSpPr>
          <p:nvPr>
            <p:ph type="subTitle" idx="1"/>
          </p:nvPr>
        </p:nvSpPr>
        <p:spPr>
          <a:xfrm>
            <a:off x="6299325" y="1682875"/>
            <a:ext cx="2112600" cy="26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Char char="●"/>
              <a:defRPr sz="1400">
                <a:solidFill>
                  <a:schemeClr val="lt1"/>
                </a:solidFill>
              </a:defRPr>
            </a:lvl1pPr>
            <a:lvl2pPr lvl="1" algn="ctr" rtl="0">
              <a:lnSpc>
                <a:spcPct val="100000"/>
              </a:lnSpc>
              <a:spcBef>
                <a:spcPts val="1600"/>
              </a:spcBef>
              <a:spcAft>
                <a:spcPts val="0"/>
              </a:spcAft>
              <a:buClr>
                <a:schemeClr val="lt1"/>
              </a:buClr>
              <a:buSzPts val="1600"/>
              <a:buChar char="○"/>
              <a:defRPr sz="1600">
                <a:solidFill>
                  <a:schemeClr val="lt1"/>
                </a:solidFill>
              </a:defRPr>
            </a:lvl2pPr>
            <a:lvl3pPr lvl="2" algn="ctr" rtl="0">
              <a:lnSpc>
                <a:spcPct val="100000"/>
              </a:lnSpc>
              <a:spcBef>
                <a:spcPts val="0"/>
              </a:spcBef>
              <a:spcAft>
                <a:spcPts val="0"/>
              </a:spcAft>
              <a:buClr>
                <a:schemeClr val="lt1"/>
              </a:buClr>
              <a:buSzPts val="1600"/>
              <a:buChar char="■"/>
              <a:defRPr sz="1600">
                <a:solidFill>
                  <a:schemeClr val="lt1"/>
                </a:solidFill>
              </a:defRPr>
            </a:lvl3pPr>
            <a:lvl4pPr lvl="3" algn="ctr" rtl="0">
              <a:lnSpc>
                <a:spcPct val="100000"/>
              </a:lnSpc>
              <a:spcBef>
                <a:spcPts val="0"/>
              </a:spcBef>
              <a:spcAft>
                <a:spcPts val="0"/>
              </a:spcAft>
              <a:buClr>
                <a:schemeClr val="lt1"/>
              </a:buClr>
              <a:buSzPts val="1600"/>
              <a:buChar char="●"/>
              <a:defRPr sz="1600">
                <a:solidFill>
                  <a:schemeClr val="lt1"/>
                </a:solidFill>
              </a:defRPr>
            </a:lvl4pPr>
            <a:lvl5pPr lvl="4" algn="ctr" rtl="0">
              <a:lnSpc>
                <a:spcPct val="100000"/>
              </a:lnSpc>
              <a:spcBef>
                <a:spcPts val="0"/>
              </a:spcBef>
              <a:spcAft>
                <a:spcPts val="0"/>
              </a:spcAft>
              <a:buClr>
                <a:schemeClr val="lt1"/>
              </a:buClr>
              <a:buSzPts val="1600"/>
              <a:buChar char="○"/>
              <a:defRPr sz="1600">
                <a:solidFill>
                  <a:schemeClr val="lt1"/>
                </a:solidFill>
              </a:defRPr>
            </a:lvl5pPr>
            <a:lvl6pPr lvl="5" algn="ctr" rtl="0">
              <a:lnSpc>
                <a:spcPct val="100000"/>
              </a:lnSpc>
              <a:spcBef>
                <a:spcPts val="0"/>
              </a:spcBef>
              <a:spcAft>
                <a:spcPts val="0"/>
              </a:spcAft>
              <a:buClr>
                <a:schemeClr val="lt1"/>
              </a:buClr>
              <a:buSzPts val="1600"/>
              <a:buChar char="■"/>
              <a:defRPr sz="1600">
                <a:solidFill>
                  <a:schemeClr val="lt1"/>
                </a:solidFill>
              </a:defRPr>
            </a:lvl6pPr>
            <a:lvl7pPr lvl="6" algn="ctr" rtl="0">
              <a:lnSpc>
                <a:spcPct val="100000"/>
              </a:lnSpc>
              <a:spcBef>
                <a:spcPts val="0"/>
              </a:spcBef>
              <a:spcAft>
                <a:spcPts val="0"/>
              </a:spcAft>
              <a:buClr>
                <a:schemeClr val="lt1"/>
              </a:buClr>
              <a:buSzPts val="1600"/>
              <a:buChar char="●"/>
              <a:defRPr sz="1600">
                <a:solidFill>
                  <a:schemeClr val="lt1"/>
                </a:solidFill>
              </a:defRPr>
            </a:lvl7pPr>
            <a:lvl8pPr lvl="7" algn="ctr" rtl="0">
              <a:lnSpc>
                <a:spcPct val="100000"/>
              </a:lnSpc>
              <a:spcBef>
                <a:spcPts val="0"/>
              </a:spcBef>
              <a:spcAft>
                <a:spcPts val="0"/>
              </a:spcAft>
              <a:buClr>
                <a:schemeClr val="lt1"/>
              </a:buClr>
              <a:buSzPts val="1600"/>
              <a:buChar char="○"/>
              <a:defRPr sz="1600">
                <a:solidFill>
                  <a:schemeClr val="lt1"/>
                </a:solidFill>
              </a:defRPr>
            </a:lvl8pPr>
            <a:lvl9pPr lvl="8" algn="ctr" rtl="0">
              <a:lnSpc>
                <a:spcPct val="100000"/>
              </a:lnSpc>
              <a:spcBef>
                <a:spcPts val="0"/>
              </a:spcBef>
              <a:spcAft>
                <a:spcPts val="0"/>
              </a:spcAft>
              <a:buClr>
                <a:schemeClr val="lt1"/>
              </a:buClr>
              <a:buSzPts val="1600"/>
              <a:buChar char="■"/>
              <a:defRPr sz="1600">
                <a:solidFill>
                  <a:schemeClr val="lt1"/>
                </a:solidFill>
              </a:defRPr>
            </a:lvl9pPr>
          </a:lstStyle>
          <a:p>
            <a:endParaRPr/>
          </a:p>
        </p:txBody>
      </p:sp>
      <p:sp>
        <p:nvSpPr>
          <p:cNvPr id="34" name="Google Shape;34;p7"/>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37" name="Google Shape;37;p8"/>
          <p:cNvSpPr txBox="1">
            <a:spLocks noGrp="1"/>
          </p:cNvSpPr>
          <p:nvPr>
            <p:ph type="title"/>
          </p:nvPr>
        </p:nvSpPr>
        <p:spPr>
          <a:xfrm>
            <a:off x="2559725" y="1553400"/>
            <a:ext cx="4024500" cy="2036700"/>
          </a:xfrm>
          <a:prstGeom prst="rect">
            <a:avLst/>
          </a:prstGeom>
        </p:spPr>
        <p:txBody>
          <a:bodyPr spcFirstLastPara="1" wrap="square" lIns="91425" tIns="91425" rIns="91425" bIns="91425" anchor="ctr" anchorCtr="0">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l="9" r="9"/>
          <a:stretch/>
        </p:blipFill>
        <p:spPr>
          <a:xfrm flipH="1">
            <a:off x="1528207" y="-721500"/>
            <a:ext cx="7397144" cy="6690379"/>
          </a:xfrm>
          <a:prstGeom prst="rect">
            <a:avLst/>
          </a:prstGeom>
          <a:noFill/>
          <a:ln>
            <a:noFill/>
          </a:ln>
        </p:spPr>
      </p:pic>
      <p:sp>
        <p:nvSpPr>
          <p:cNvPr id="40" name="Google Shape;40;p9"/>
          <p:cNvSpPr txBox="1">
            <a:spLocks noGrp="1"/>
          </p:cNvSpPr>
          <p:nvPr>
            <p:ph type="title"/>
          </p:nvPr>
        </p:nvSpPr>
        <p:spPr>
          <a:xfrm>
            <a:off x="747975" y="1281475"/>
            <a:ext cx="3027600" cy="8031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747975" y="2019725"/>
            <a:ext cx="3027600" cy="1842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pic>
        <p:nvPicPr>
          <p:cNvPr id="43" name="Google Shape;43;p10"/>
          <p:cNvPicPr preferRelativeResize="0"/>
          <p:nvPr/>
        </p:nvPicPr>
        <p:blipFill rotWithShape="1">
          <a:blip r:embed="rId2">
            <a:alphaModFix/>
          </a:blip>
          <a:srcRect/>
          <a:stretch/>
        </p:blipFill>
        <p:spPr>
          <a:xfrm rot="3935812">
            <a:off x="7137719" y="2542142"/>
            <a:ext cx="4494606" cy="4891709"/>
          </a:xfrm>
          <a:prstGeom prst="rect">
            <a:avLst/>
          </a:prstGeom>
          <a:noFill/>
          <a:ln>
            <a:noFill/>
          </a:ln>
        </p:spPr>
      </p:pic>
      <p:pic>
        <p:nvPicPr>
          <p:cNvPr id="44" name="Google Shape;44;p10"/>
          <p:cNvPicPr preferRelativeResize="0"/>
          <p:nvPr/>
        </p:nvPicPr>
        <p:blipFill rotWithShape="1">
          <a:blip r:embed="rId3">
            <a:alphaModFix/>
          </a:blip>
          <a:srcRect l="9" r="9"/>
          <a:stretch/>
        </p:blipFill>
        <p:spPr>
          <a:xfrm rot="2700000">
            <a:off x="-2383084" y="3289638"/>
            <a:ext cx="4563393" cy="4127392"/>
          </a:xfrm>
          <a:prstGeom prst="rect">
            <a:avLst/>
          </a:prstGeom>
          <a:noFill/>
          <a:ln>
            <a:noFill/>
          </a:ln>
        </p:spPr>
      </p:pic>
      <p:pic>
        <p:nvPicPr>
          <p:cNvPr id="45" name="Google Shape;45;p10"/>
          <p:cNvPicPr preferRelativeResize="0"/>
          <p:nvPr/>
        </p:nvPicPr>
        <p:blipFill rotWithShape="1">
          <a:blip r:embed="rId3">
            <a:alphaModFix/>
          </a:blip>
          <a:srcRect l="9" r="9"/>
          <a:stretch/>
        </p:blipFill>
        <p:spPr>
          <a:xfrm rot="5400000" flipH="1">
            <a:off x="-2622366" y="-4796974"/>
            <a:ext cx="6616178" cy="5984052"/>
          </a:xfrm>
          <a:prstGeom prst="rect">
            <a:avLst/>
          </a:prstGeom>
          <a:noFill/>
          <a:ln>
            <a:noFill/>
          </a:ln>
        </p:spPr>
      </p:pic>
      <p:pic>
        <p:nvPicPr>
          <p:cNvPr id="46" name="Google Shape;46;p10"/>
          <p:cNvPicPr preferRelativeResize="0"/>
          <p:nvPr/>
        </p:nvPicPr>
        <p:blipFill rotWithShape="1">
          <a:blip r:embed="rId3">
            <a:alphaModFix/>
          </a:blip>
          <a:srcRect l="9" r="9"/>
          <a:stretch/>
        </p:blipFill>
        <p:spPr>
          <a:xfrm rot="-8100000">
            <a:off x="6250564" y="-2482419"/>
            <a:ext cx="4563393" cy="4127392"/>
          </a:xfrm>
          <a:prstGeom prst="rect">
            <a:avLst/>
          </a:prstGeom>
          <a:noFill/>
          <a:ln>
            <a:noFill/>
          </a:ln>
        </p:spPr>
      </p:pic>
      <p:sp>
        <p:nvSpPr>
          <p:cNvPr id="47" name="Google Shape;47;p10"/>
          <p:cNvSpPr txBox="1">
            <a:spLocks noGrp="1"/>
          </p:cNvSpPr>
          <p:nvPr>
            <p:ph type="title"/>
          </p:nvPr>
        </p:nvSpPr>
        <p:spPr>
          <a:xfrm>
            <a:off x="4572000" y="1503150"/>
            <a:ext cx="1657200" cy="16800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500">
                <a:solidFill>
                  <a:schemeClr val="lt1"/>
                </a:solidFill>
              </a:defRPr>
            </a:lvl1pPr>
            <a:lvl2pPr lvl="1" algn="ctr" rtl="0">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1pPr>
            <a:lvl2pPr marL="914400" lvl="1"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15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ctrTitle"/>
          </p:nvPr>
        </p:nvSpPr>
        <p:spPr>
          <a:xfrm>
            <a:off x="2019450" y="935793"/>
            <a:ext cx="5105100" cy="103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800" dirty="0">
                <a:latin typeface="Poppins"/>
                <a:ea typeface="Poppins"/>
                <a:cs typeface="Poppins"/>
                <a:sym typeface="Poppins"/>
              </a:rPr>
              <a:t>Flutter - A</a:t>
            </a:r>
            <a:endParaRPr sz="5800" dirty="0">
              <a:latin typeface="Poppins"/>
              <a:ea typeface="Poppins"/>
              <a:cs typeface="Poppins"/>
              <a:sym typeface="Poppins"/>
            </a:endParaRPr>
          </a:p>
          <a:p>
            <a:pPr marL="0" lvl="0" indent="0" algn="ctr" rtl="0">
              <a:spcBef>
                <a:spcPts val="0"/>
              </a:spcBef>
              <a:spcAft>
                <a:spcPts val="0"/>
              </a:spcAft>
              <a:buNone/>
            </a:pPr>
            <a:endParaRPr sz="8800" dirty="0">
              <a:solidFill>
                <a:schemeClr val="accent2"/>
              </a:solidFill>
              <a:latin typeface="Poppins"/>
              <a:ea typeface="Poppins"/>
              <a:cs typeface="Poppins"/>
              <a:sym typeface="Poppins"/>
            </a:endParaRPr>
          </a:p>
        </p:txBody>
      </p:sp>
      <p:sp>
        <p:nvSpPr>
          <p:cNvPr id="149" name="Google Shape;149;p26"/>
          <p:cNvSpPr txBox="1">
            <a:spLocks noGrp="1"/>
          </p:cNvSpPr>
          <p:nvPr>
            <p:ph type="subTitle" idx="1"/>
          </p:nvPr>
        </p:nvSpPr>
        <p:spPr>
          <a:xfrm>
            <a:off x="2435700" y="3385138"/>
            <a:ext cx="4272300" cy="43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Poppins"/>
                <a:ea typeface="Poppins"/>
                <a:cs typeface="Poppins"/>
                <a:sym typeface="Poppins"/>
              </a:rPr>
              <a:t>Rohman Beny Riyanto</a:t>
            </a:r>
            <a:endParaRPr dirty="0">
              <a:latin typeface="Poppins"/>
              <a:ea typeface="Poppins"/>
              <a:cs typeface="Poppins"/>
              <a:sym typeface="Poppins"/>
            </a:endParaRPr>
          </a:p>
        </p:txBody>
      </p:sp>
      <p:pic>
        <p:nvPicPr>
          <p:cNvPr id="150" name="Google Shape;150;p26"/>
          <p:cNvPicPr preferRelativeResize="0"/>
          <p:nvPr/>
        </p:nvPicPr>
        <p:blipFill>
          <a:blip r:embed="rId3">
            <a:alphaModFix/>
          </a:blip>
          <a:stretch>
            <a:fillRect/>
          </a:stretch>
        </p:blipFill>
        <p:spPr>
          <a:xfrm>
            <a:off x="2166150" y="1869425"/>
            <a:ext cx="4811400" cy="12874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1923000" y="1475250"/>
            <a:ext cx="5298000" cy="6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Poppins Medium"/>
                <a:ea typeface="Poppins Medium"/>
                <a:cs typeface="Poppins Medium"/>
                <a:sym typeface="Poppins Medium"/>
              </a:rPr>
              <a:t>Proposal ini membahas :</a:t>
            </a:r>
            <a:endParaRPr sz="3200">
              <a:latin typeface="Poppins Medium"/>
              <a:ea typeface="Poppins Medium"/>
              <a:cs typeface="Poppins Medium"/>
              <a:sym typeface="Poppins Medium"/>
            </a:endParaRPr>
          </a:p>
        </p:txBody>
      </p:sp>
      <p:sp>
        <p:nvSpPr>
          <p:cNvPr id="156" name="Google Shape;156;p27"/>
          <p:cNvSpPr txBox="1">
            <a:spLocks noGrp="1"/>
          </p:cNvSpPr>
          <p:nvPr>
            <p:ph type="body" idx="1"/>
          </p:nvPr>
        </p:nvSpPr>
        <p:spPr>
          <a:xfrm>
            <a:off x="1923000" y="2025750"/>
            <a:ext cx="3977400" cy="1642500"/>
          </a:xfrm>
          <a:prstGeom prst="rect">
            <a:avLst/>
          </a:prstGeom>
        </p:spPr>
        <p:txBody>
          <a:bodyPr spcFirstLastPara="1" wrap="square" lIns="91425" tIns="91425" rIns="91425" bIns="91425" anchor="t" anchorCtr="0">
            <a:noAutofit/>
          </a:bodyPr>
          <a:lstStyle/>
          <a:p>
            <a:pPr marL="0" lvl="0" indent="0" algn="l" rtl="0">
              <a:lnSpc>
                <a:spcPct val="60000"/>
              </a:lnSpc>
              <a:spcBef>
                <a:spcPts val="0"/>
              </a:spcBef>
              <a:spcAft>
                <a:spcPts val="0"/>
              </a:spcAft>
              <a:buNone/>
            </a:pPr>
            <a:endParaRPr sz="1400">
              <a:latin typeface="Poppins"/>
              <a:ea typeface="Poppins"/>
              <a:cs typeface="Poppins"/>
              <a:sym typeface="Poppins"/>
            </a:endParaRPr>
          </a:p>
          <a:p>
            <a:pPr marL="457200" lvl="0" indent="-317500" algn="l" rtl="0">
              <a:spcBef>
                <a:spcPts val="0"/>
              </a:spcBef>
              <a:spcAft>
                <a:spcPts val="0"/>
              </a:spcAft>
              <a:buSzPts val="1400"/>
              <a:buFont typeface="Poppins"/>
              <a:buAutoNum type="arabicPeriod"/>
            </a:pPr>
            <a:r>
              <a:rPr lang="en" sz="1400">
                <a:latin typeface="Poppins"/>
                <a:ea typeface="Poppins"/>
                <a:cs typeface="Poppins"/>
                <a:sym typeface="Poppins"/>
              </a:rPr>
              <a:t>Perkenalan Aplikasi </a:t>
            </a:r>
            <a:r>
              <a:rPr lang="en" sz="1400" i="1">
                <a:solidFill>
                  <a:schemeClr val="accent1"/>
                </a:solidFill>
                <a:latin typeface="Poppins"/>
                <a:ea typeface="Poppins"/>
                <a:cs typeface="Poppins"/>
                <a:sym typeface="Poppins"/>
              </a:rPr>
              <a:t>nye - patu.</a:t>
            </a:r>
            <a:endParaRPr sz="1400" i="1">
              <a:solidFill>
                <a:schemeClr val="accent1"/>
              </a:solidFill>
              <a:latin typeface="Poppins"/>
              <a:ea typeface="Poppins"/>
              <a:cs typeface="Poppins"/>
              <a:sym typeface="Poppins"/>
            </a:endParaRPr>
          </a:p>
          <a:p>
            <a:pPr marL="457200" lvl="0" indent="-317500" algn="l" rtl="0">
              <a:spcBef>
                <a:spcPts val="0"/>
              </a:spcBef>
              <a:spcAft>
                <a:spcPts val="0"/>
              </a:spcAft>
              <a:buSzPts val="1400"/>
              <a:buFont typeface="Poppins"/>
              <a:buAutoNum type="arabicPeriod"/>
            </a:pPr>
            <a:r>
              <a:rPr lang="en" sz="1400">
                <a:latin typeface="Poppins"/>
                <a:ea typeface="Poppins"/>
                <a:cs typeface="Poppins"/>
                <a:sym typeface="Poppins"/>
              </a:rPr>
              <a:t>Latar Belakang.</a:t>
            </a:r>
            <a:endParaRPr sz="1400">
              <a:latin typeface="Poppins"/>
              <a:ea typeface="Poppins"/>
              <a:cs typeface="Poppins"/>
              <a:sym typeface="Poppins"/>
            </a:endParaRPr>
          </a:p>
          <a:p>
            <a:pPr marL="457200" lvl="0" indent="-317500" algn="l" rtl="0">
              <a:spcBef>
                <a:spcPts val="0"/>
              </a:spcBef>
              <a:spcAft>
                <a:spcPts val="0"/>
              </a:spcAft>
              <a:buSzPts val="1400"/>
              <a:buFont typeface="Poppins"/>
              <a:buAutoNum type="arabicPeriod"/>
            </a:pPr>
            <a:r>
              <a:rPr lang="en" sz="1400">
                <a:latin typeface="Poppins"/>
                <a:ea typeface="Poppins"/>
                <a:cs typeface="Poppins"/>
                <a:sym typeface="Poppins"/>
              </a:rPr>
              <a:t>Tujuan.</a:t>
            </a:r>
            <a:endParaRPr sz="1400">
              <a:latin typeface="Poppins"/>
              <a:ea typeface="Poppins"/>
              <a:cs typeface="Poppins"/>
              <a:sym typeface="Poppins"/>
            </a:endParaRPr>
          </a:p>
          <a:p>
            <a:pPr marL="457200" lvl="0" indent="-317500" algn="l" rtl="0">
              <a:spcBef>
                <a:spcPts val="0"/>
              </a:spcBef>
              <a:spcAft>
                <a:spcPts val="0"/>
              </a:spcAft>
              <a:buSzPts val="1400"/>
              <a:buFont typeface="Poppins"/>
              <a:buAutoNum type="arabicPeriod"/>
            </a:pPr>
            <a:r>
              <a:rPr lang="en" sz="1400">
                <a:latin typeface="Poppins"/>
                <a:ea typeface="Poppins"/>
                <a:cs typeface="Poppins"/>
                <a:sym typeface="Poppins"/>
              </a:rPr>
              <a:t>Aplikasi Sejenis.</a:t>
            </a:r>
            <a:endParaRPr sz="1400">
              <a:latin typeface="Poppins"/>
              <a:ea typeface="Poppins"/>
              <a:cs typeface="Poppins"/>
              <a:sym typeface="Poppins"/>
            </a:endParaRPr>
          </a:p>
          <a:p>
            <a:pPr marL="457200" lvl="0" indent="-317500" algn="l" rtl="0">
              <a:spcBef>
                <a:spcPts val="0"/>
              </a:spcBef>
              <a:spcAft>
                <a:spcPts val="0"/>
              </a:spcAft>
              <a:buSzPts val="1400"/>
              <a:buFont typeface="Poppins"/>
              <a:buAutoNum type="arabicPeriod"/>
            </a:pPr>
            <a:r>
              <a:rPr lang="en" sz="1400">
                <a:latin typeface="Poppins"/>
                <a:ea typeface="Poppins"/>
                <a:cs typeface="Poppins"/>
                <a:sym typeface="Poppins"/>
              </a:rPr>
              <a:t>Fitur - Fitur.</a:t>
            </a:r>
            <a:endParaRPr sz="1400">
              <a:latin typeface="Poppins"/>
              <a:ea typeface="Poppins"/>
              <a:cs typeface="Poppins"/>
              <a:sym typeface="Poppin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title" idx="15"/>
          </p:nvPr>
        </p:nvSpPr>
        <p:spPr>
          <a:xfrm>
            <a:off x="732000" y="984570"/>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a:ea typeface="Poppins"/>
                <a:cs typeface="Poppins"/>
                <a:sym typeface="Poppins"/>
              </a:rPr>
              <a:t>Perkenalan Aplikasi</a:t>
            </a:r>
            <a:endParaRPr>
              <a:latin typeface="Poppins"/>
              <a:ea typeface="Poppins"/>
              <a:cs typeface="Poppins"/>
              <a:sym typeface="Poppins"/>
            </a:endParaRPr>
          </a:p>
        </p:txBody>
      </p:sp>
      <p:sp>
        <p:nvSpPr>
          <p:cNvPr id="162" name="Google Shape;162;p28"/>
          <p:cNvSpPr txBox="1">
            <a:spLocks noGrp="1"/>
          </p:cNvSpPr>
          <p:nvPr>
            <p:ph type="subTitle" idx="4294967295"/>
          </p:nvPr>
        </p:nvSpPr>
        <p:spPr>
          <a:xfrm>
            <a:off x="1220700" y="2335850"/>
            <a:ext cx="5233500" cy="18231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400" i="1">
                <a:solidFill>
                  <a:schemeClr val="accent1"/>
                </a:solidFill>
                <a:latin typeface="Poppins"/>
                <a:ea typeface="Poppins"/>
                <a:cs typeface="Poppins"/>
                <a:sym typeface="Poppins"/>
              </a:rPr>
              <a:t>Nye - Patu</a:t>
            </a:r>
            <a:r>
              <a:rPr lang="en" sz="1400">
                <a:latin typeface="Poppins"/>
                <a:ea typeface="Poppins"/>
                <a:cs typeface="Poppins"/>
                <a:sym typeface="Poppins"/>
              </a:rPr>
              <a:t> adalah sebuah aplikasi penjualan sepatu online yang di bangun menggunakan tekhnologi flutter dan bahasa dart. Pembangunan aplikasi ini diharapkan dapat mempermudah masyarakat dalam pencarian, pembelian sepatu kapanpun , dimanapun pengguna berada. Aplikasi nye - patu ini nantinya akan berbasis android dan ios.</a:t>
            </a:r>
            <a:endParaRPr sz="1400">
              <a:latin typeface="Poppins"/>
              <a:ea typeface="Poppins"/>
              <a:cs typeface="Poppins"/>
              <a:sym typeface="Poppins"/>
            </a:endParaRPr>
          </a:p>
        </p:txBody>
      </p:sp>
      <p:pic>
        <p:nvPicPr>
          <p:cNvPr id="163" name="Google Shape;163;p28"/>
          <p:cNvPicPr preferRelativeResize="0"/>
          <p:nvPr/>
        </p:nvPicPr>
        <p:blipFill>
          <a:blip r:embed="rId3">
            <a:alphaModFix/>
          </a:blip>
          <a:stretch>
            <a:fillRect/>
          </a:stretch>
        </p:blipFill>
        <p:spPr>
          <a:xfrm>
            <a:off x="6813125" y="2508650"/>
            <a:ext cx="1477500" cy="1477500"/>
          </a:xfrm>
          <a:prstGeom prst="rect">
            <a:avLst/>
          </a:prstGeom>
          <a:noFill/>
          <a:ln>
            <a:noFill/>
          </a:ln>
        </p:spPr>
      </p:pic>
      <p:pic>
        <p:nvPicPr>
          <p:cNvPr id="164" name="Google Shape;164;p28"/>
          <p:cNvPicPr preferRelativeResize="0"/>
          <p:nvPr/>
        </p:nvPicPr>
        <p:blipFill>
          <a:blip r:embed="rId4">
            <a:alphaModFix/>
          </a:blip>
          <a:stretch>
            <a:fillRect/>
          </a:stretch>
        </p:blipFill>
        <p:spPr>
          <a:xfrm>
            <a:off x="3671263" y="1611275"/>
            <a:ext cx="1801475" cy="4820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title" idx="8"/>
          </p:nvPr>
        </p:nvSpPr>
        <p:spPr>
          <a:xfrm>
            <a:off x="732000" y="874045"/>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Medium"/>
                <a:ea typeface="Poppins Medium"/>
                <a:cs typeface="Poppins Medium"/>
                <a:sym typeface="Poppins Medium"/>
              </a:rPr>
              <a:t>Latar Belakang</a:t>
            </a:r>
            <a:endParaRPr>
              <a:latin typeface="Poppins Medium"/>
              <a:ea typeface="Poppins Medium"/>
              <a:cs typeface="Poppins Medium"/>
              <a:sym typeface="Poppins Medium"/>
            </a:endParaRPr>
          </a:p>
        </p:txBody>
      </p:sp>
      <p:sp>
        <p:nvSpPr>
          <p:cNvPr id="170" name="Google Shape;170;p29"/>
          <p:cNvSpPr txBox="1">
            <a:spLocks noGrp="1"/>
          </p:cNvSpPr>
          <p:nvPr>
            <p:ph type="subTitle" idx="4294967295"/>
          </p:nvPr>
        </p:nvSpPr>
        <p:spPr>
          <a:xfrm>
            <a:off x="1291050" y="1606963"/>
            <a:ext cx="6561900" cy="2662500"/>
          </a:xfrm>
          <a:prstGeom prst="rect">
            <a:avLst/>
          </a:prstGeom>
        </p:spPr>
        <p:txBody>
          <a:bodyPr spcFirstLastPara="1" wrap="square" lIns="91425" tIns="91425" rIns="91425" bIns="91425" anchor="t" anchorCtr="0">
            <a:noAutofit/>
          </a:bodyPr>
          <a:lstStyle/>
          <a:p>
            <a:pPr marL="0" lvl="0" indent="457200" algn="just" rtl="0">
              <a:spcBef>
                <a:spcPts val="0"/>
              </a:spcBef>
              <a:spcAft>
                <a:spcPts val="1600"/>
              </a:spcAft>
              <a:buNone/>
            </a:pPr>
            <a:r>
              <a:rPr lang="en" sz="1400">
                <a:latin typeface="Poppins"/>
                <a:ea typeface="Poppins"/>
                <a:cs typeface="Poppins"/>
                <a:sym typeface="Poppins"/>
              </a:rPr>
              <a:t>Baru-baru ini, sektor bisnis sepatu lokal menunjukkan keuntungan yang menjanjikan, Hal ini dapat dibuktikan dengan banyak berkembangnya toko - toko sepatu yang di gandrungi masyarakat luas. Sepatu itu sendiri, merupakan suatu jenis alas kaki footwear yang terdiri dari lidah, lubang tali, insole, midsole, outersole (sole), toe box, dan  kap atas. Model sepatunya sendiri sangat beragam, antara lain sepatu casual, sepatu kerja, sepatu adat dan masih banyak jenis sepatu lainnya. Maka dari itu dengan adanya aplikasi ini, diharapkan dapat lebih mendorong usaha - usaha sepatu yang ada di masyarakat.</a:t>
            </a:r>
            <a:endParaRPr sz="1400">
              <a:latin typeface="Poppins"/>
              <a:ea typeface="Poppins"/>
              <a:cs typeface="Poppins"/>
              <a:sym typeface="Poppin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30"/>
          <p:cNvPicPr preferRelativeResize="0"/>
          <p:nvPr/>
        </p:nvPicPr>
        <p:blipFill rotWithShape="1">
          <a:blip r:embed="rId3">
            <a:alphaModFix/>
          </a:blip>
          <a:srcRect t="9" b="19"/>
          <a:stretch/>
        </p:blipFill>
        <p:spPr>
          <a:xfrm rot="8100052">
            <a:off x="3796547" y="1378613"/>
            <a:ext cx="1668029" cy="1815379"/>
          </a:xfrm>
          <a:prstGeom prst="rect">
            <a:avLst/>
          </a:prstGeom>
          <a:noFill/>
          <a:ln>
            <a:noFill/>
          </a:ln>
        </p:spPr>
      </p:pic>
      <p:pic>
        <p:nvPicPr>
          <p:cNvPr id="176" name="Google Shape;176;p30"/>
          <p:cNvPicPr preferRelativeResize="0"/>
          <p:nvPr/>
        </p:nvPicPr>
        <p:blipFill rotWithShape="1">
          <a:blip r:embed="rId3">
            <a:alphaModFix/>
          </a:blip>
          <a:srcRect t="9" b="19"/>
          <a:stretch/>
        </p:blipFill>
        <p:spPr>
          <a:xfrm rot="10799945" flipH="1">
            <a:off x="6638836" y="1378618"/>
            <a:ext cx="1668025" cy="1815373"/>
          </a:xfrm>
          <a:prstGeom prst="rect">
            <a:avLst/>
          </a:prstGeom>
          <a:noFill/>
          <a:ln>
            <a:noFill/>
          </a:ln>
        </p:spPr>
      </p:pic>
      <p:sp>
        <p:nvSpPr>
          <p:cNvPr id="177" name="Google Shape;177;p30"/>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Medium"/>
                <a:ea typeface="Poppins Medium"/>
                <a:cs typeface="Poppins Medium"/>
                <a:sym typeface="Poppins Medium"/>
              </a:rPr>
              <a:t>Tujuan</a:t>
            </a:r>
            <a:endParaRPr>
              <a:latin typeface="Poppins Medium"/>
              <a:ea typeface="Poppins Medium"/>
              <a:cs typeface="Poppins Medium"/>
              <a:sym typeface="Poppins Medium"/>
            </a:endParaRPr>
          </a:p>
        </p:txBody>
      </p:sp>
      <p:sp>
        <p:nvSpPr>
          <p:cNvPr id="178" name="Google Shape;178;p30"/>
          <p:cNvSpPr txBox="1">
            <a:spLocks noGrp="1"/>
          </p:cNvSpPr>
          <p:nvPr>
            <p:ph type="ctrTitle"/>
          </p:nvPr>
        </p:nvSpPr>
        <p:spPr>
          <a:xfrm>
            <a:off x="720000" y="3242575"/>
            <a:ext cx="19023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Poppins Medium"/>
                <a:ea typeface="Poppins Medium"/>
                <a:cs typeface="Poppins Medium"/>
                <a:sym typeface="Poppins Medium"/>
              </a:rPr>
              <a:t>Meningkatkan Penjualan</a:t>
            </a:r>
            <a:endParaRPr>
              <a:latin typeface="Poppins Medium"/>
              <a:ea typeface="Poppins Medium"/>
              <a:cs typeface="Poppins Medium"/>
              <a:sym typeface="Poppins Medium"/>
            </a:endParaRPr>
          </a:p>
        </p:txBody>
      </p:sp>
      <p:sp>
        <p:nvSpPr>
          <p:cNvPr id="179" name="Google Shape;179;p30"/>
          <p:cNvSpPr txBox="1">
            <a:spLocks noGrp="1"/>
          </p:cNvSpPr>
          <p:nvPr>
            <p:ph type="subTitle" idx="1"/>
          </p:nvPr>
        </p:nvSpPr>
        <p:spPr>
          <a:xfrm>
            <a:off x="261738" y="3712975"/>
            <a:ext cx="2798700" cy="121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Dengan adanya aplikasi penjualan online, diharapkan dapat membantu meningkatkan hasil penjualan sepatu di masyarakat.</a:t>
            </a:r>
            <a:endParaRPr/>
          </a:p>
        </p:txBody>
      </p:sp>
      <p:sp>
        <p:nvSpPr>
          <p:cNvPr id="180" name="Google Shape;180;p30"/>
          <p:cNvSpPr txBox="1">
            <a:spLocks noGrp="1"/>
          </p:cNvSpPr>
          <p:nvPr>
            <p:ph type="ctrTitle" idx="2"/>
          </p:nvPr>
        </p:nvSpPr>
        <p:spPr>
          <a:xfrm>
            <a:off x="3620861" y="3242575"/>
            <a:ext cx="19023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Poppins Medium"/>
                <a:ea typeface="Poppins Medium"/>
                <a:cs typeface="Poppins Medium"/>
                <a:sym typeface="Poppins Medium"/>
              </a:rPr>
              <a:t>Memudahkan komunitas</a:t>
            </a:r>
            <a:endParaRPr>
              <a:latin typeface="Poppins Medium"/>
              <a:ea typeface="Poppins Medium"/>
              <a:cs typeface="Poppins Medium"/>
              <a:sym typeface="Poppins Medium"/>
            </a:endParaRPr>
          </a:p>
        </p:txBody>
      </p:sp>
      <p:sp>
        <p:nvSpPr>
          <p:cNvPr id="181" name="Google Shape;181;p30"/>
          <p:cNvSpPr txBox="1">
            <a:spLocks noGrp="1"/>
          </p:cNvSpPr>
          <p:nvPr>
            <p:ph type="ctrTitle" idx="4"/>
          </p:nvPr>
        </p:nvSpPr>
        <p:spPr>
          <a:xfrm>
            <a:off x="6521698" y="3242575"/>
            <a:ext cx="19023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Poppins Medium"/>
                <a:ea typeface="Poppins Medium"/>
                <a:cs typeface="Poppins Medium"/>
                <a:sym typeface="Poppins Medium"/>
              </a:rPr>
              <a:t>Memudahkan pemasaran</a:t>
            </a:r>
            <a:endParaRPr>
              <a:latin typeface="Poppins Medium"/>
              <a:ea typeface="Poppins Medium"/>
              <a:cs typeface="Poppins Medium"/>
              <a:sym typeface="Poppins Medium"/>
            </a:endParaRPr>
          </a:p>
        </p:txBody>
      </p:sp>
      <p:pic>
        <p:nvPicPr>
          <p:cNvPr id="182" name="Google Shape;182;p30"/>
          <p:cNvPicPr preferRelativeResize="0"/>
          <p:nvPr/>
        </p:nvPicPr>
        <p:blipFill rotWithShape="1">
          <a:blip r:embed="rId4">
            <a:alphaModFix/>
          </a:blip>
          <a:srcRect/>
          <a:stretch/>
        </p:blipFill>
        <p:spPr>
          <a:xfrm rot="55">
            <a:off x="829674" y="1378614"/>
            <a:ext cx="1668025" cy="1815378"/>
          </a:xfrm>
          <a:prstGeom prst="rect">
            <a:avLst/>
          </a:prstGeom>
          <a:noFill/>
          <a:ln>
            <a:noFill/>
          </a:ln>
        </p:spPr>
      </p:pic>
      <p:grpSp>
        <p:nvGrpSpPr>
          <p:cNvPr id="183" name="Google Shape;183;p30"/>
          <p:cNvGrpSpPr/>
          <p:nvPr/>
        </p:nvGrpSpPr>
        <p:grpSpPr>
          <a:xfrm>
            <a:off x="1423068" y="2051714"/>
            <a:ext cx="476044" cy="469179"/>
            <a:chOff x="-64774725" y="1916550"/>
            <a:chExt cx="319000" cy="314400"/>
          </a:xfrm>
        </p:grpSpPr>
        <p:sp>
          <p:nvSpPr>
            <p:cNvPr id="184" name="Google Shape;184;p30"/>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0"/>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30"/>
          <p:cNvGrpSpPr/>
          <p:nvPr/>
        </p:nvGrpSpPr>
        <p:grpSpPr>
          <a:xfrm>
            <a:off x="4346484" y="2020805"/>
            <a:ext cx="450867" cy="449687"/>
            <a:chOff x="3599700" y="1954475"/>
            <a:chExt cx="296175" cy="295400"/>
          </a:xfrm>
        </p:grpSpPr>
        <p:sp>
          <p:nvSpPr>
            <p:cNvPr id="187" name="Google Shape;187;p30"/>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0"/>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0"/>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30"/>
          <p:cNvGrpSpPr/>
          <p:nvPr/>
        </p:nvGrpSpPr>
        <p:grpSpPr>
          <a:xfrm>
            <a:off x="7246803" y="2074770"/>
            <a:ext cx="452085" cy="341756"/>
            <a:chOff x="3962775" y="1990700"/>
            <a:chExt cx="296975" cy="224500"/>
          </a:xfrm>
        </p:grpSpPr>
        <p:sp>
          <p:nvSpPr>
            <p:cNvPr id="191" name="Google Shape;191;p30"/>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0"/>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30"/>
          <p:cNvSpPr txBox="1">
            <a:spLocks noGrp="1"/>
          </p:cNvSpPr>
          <p:nvPr>
            <p:ph type="subTitle" idx="1"/>
          </p:nvPr>
        </p:nvSpPr>
        <p:spPr>
          <a:xfrm>
            <a:off x="6073475" y="3712975"/>
            <a:ext cx="2798700" cy="121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Dalam aplikasi nye - patu, untuk memasarkan suatu produk sepatu akan lebih mudah dan dapat menjangkau masyarakat luas.</a:t>
            </a:r>
            <a:endParaRPr/>
          </a:p>
        </p:txBody>
      </p:sp>
      <p:sp>
        <p:nvSpPr>
          <p:cNvPr id="196" name="Google Shape;196;p30"/>
          <p:cNvSpPr txBox="1">
            <a:spLocks noGrp="1"/>
          </p:cNvSpPr>
          <p:nvPr>
            <p:ph type="subTitle" idx="1"/>
          </p:nvPr>
        </p:nvSpPr>
        <p:spPr>
          <a:xfrm>
            <a:off x="3167600" y="3712975"/>
            <a:ext cx="2798700" cy="121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Banyaknya masyarakat yang tertarik pada produk - produk sepatu, nye - patu dapat menjadi jembatan antar komunitas dan penjual.</a:t>
            </a: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1"/>
          <p:cNvSpPr txBox="1">
            <a:spLocks noGrp="1"/>
          </p:cNvSpPr>
          <p:nvPr>
            <p:ph type="title" idx="15"/>
          </p:nvPr>
        </p:nvSpPr>
        <p:spPr>
          <a:xfrm>
            <a:off x="732000" y="1131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Medium"/>
                <a:ea typeface="Poppins Medium"/>
                <a:cs typeface="Poppins Medium"/>
                <a:sym typeface="Poppins Medium"/>
              </a:rPr>
              <a:t>Aplikasi Sejenis</a:t>
            </a:r>
            <a:endParaRPr>
              <a:latin typeface="Poppins Medium"/>
              <a:ea typeface="Poppins Medium"/>
              <a:cs typeface="Poppins Medium"/>
              <a:sym typeface="Poppins Medium"/>
            </a:endParaRPr>
          </a:p>
        </p:txBody>
      </p:sp>
      <p:sp>
        <p:nvSpPr>
          <p:cNvPr id="202" name="Google Shape;202;p31"/>
          <p:cNvSpPr txBox="1">
            <a:spLocks noGrp="1"/>
          </p:cNvSpPr>
          <p:nvPr>
            <p:ph type="ctrTitle"/>
          </p:nvPr>
        </p:nvSpPr>
        <p:spPr>
          <a:xfrm>
            <a:off x="1215913" y="3077250"/>
            <a:ext cx="2067300" cy="79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Poppins"/>
                <a:ea typeface="Poppins"/>
                <a:cs typeface="Poppins"/>
                <a:sym typeface="Poppins"/>
              </a:rPr>
              <a:t>HOOPS </a:t>
            </a:r>
            <a:endParaRPr>
              <a:latin typeface="Poppins"/>
              <a:ea typeface="Poppins"/>
              <a:cs typeface="Poppins"/>
              <a:sym typeface="Poppins"/>
            </a:endParaRPr>
          </a:p>
          <a:p>
            <a:pPr marL="0" lvl="0" indent="0" algn="ctr" rtl="0">
              <a:spcBef>
                <a:spcPts val="0"/>
              </a:spcBef>
              <a:spcAft>
                <a:spcPts val="0"/>
              </a:spcAft>
              <a:buNone/>
            </a:pPr>
            <a:r>
              <a:rPr lang="en">
                <a:latin typeface="Poppins"/>
                <a:ea typeface="Poppins"/>
                <a:cs typeface="Poppins"/>
                <a:sym typeface="Poppins"/>
              </a:rPr>
              <a:t>Indonesia</a:t>
            </a:r>
            <a:endParaRPr>
              <a:latin typeface="Poppins"/>
              <a:ea typeface="Poppins"/>
              <a:cs typeface="Poppins"/>
              <a:sym typeface="Poppins"/>
            </a:endParaRPr>
          </a:p>
        </p:txBody>
      </p:sp>
      <p:pic>
        <p:nvPicPr>
          <p:cNvPr id="203" name="Google Shape;203;p31"/>
          <p:cNvPicPr preferRelativeResize="0"/>
          <p:nvPr/>
        </p:nvPicPr>
        <p:blipFill>
          <a:blip r:embed="rId3">
            <a:alphaModFix/>
          </a:blip>
          <a:stretch>
            <a:fillRect/>
          </a:stretch>
        </p:blipFill>
        <p:spPr>
          <a:xfrm>
            <a:off x="1853850" y="2127213"/>
            <a:ext cx="791425" cy="791425"/>
          </a:xfrm>
          <a:prstGeom prst="rect">
            <a:avLst/>
          </a:prstGeom>
          <a:noFill/>
          <a:ln>
            <a:noFill/>
          </a:ln>
        </p:spPr>
      </p:pic>
      <p:pic>
        <p:nvPicPr>
          <p:cNvPr id="204" name="Google Shape;204;p31"/>
          <p:cNvPicPr preferRelativeResize="0"/>
          <p:nvPr/>
        </p:nvPicPr>
        <p:blipFill>
          <a:blip r:embed="rId4">
            <a:alphaModFix/>
          </a:blip>
          <a:stretch>
            <a:fillRect/>
          </a:stretch>
        </p:blipFill>
        <p:spPr>
          <a:xfrm>
            <a:off x="3394288" y="2127216"/>
            <a:ext cx="791425" cy="791425"/>
          </a:xfrm>
          <a:prstGeom prst="rect">
            <a:avLst/>
          </a:prstGeom>
          <a:noFill/>
          <a:ln>
            <a:noFill/>
          </a:ln>
        </p:spPr>
      </p:pic>
      <p:sp>
        <p:nvSpPr>
          <p:cNvPr id="205" name="Google Shape;205;p31"/>
          <p:cNvSpPr txBox="1">
            <a:spLocks noGrp="1"/>
          </p:cNvSpPr>
          <p:nvPr>
            <p:ph type="ctrTitle"/>
          </p:nvPr>
        </p:nvSpPr>
        <p:spPr>
          <a:xfrm>
            <a:off x="2756338" y="3077250"/>
            <a:ext cx="2067300" cy="79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Poppins"/>
                <a:ea typeface="Poppins"/>
                <a:cs typeface="Poppins"/>
                <a:sym typeface="Poppins"/>
              </a:rPr>
              <a:t>WANNA</a:t>
            </a:r>
            <a:endParaRPr>
              <a:latin typeface="Poppins"/>
              <a:ea typeface="Poppins"/>
              <a:cs typeface="Poppins"/>
              <a:sym typeface="Poppins"/>
            </a:endParaRPr>
          </a:p>
          <a:p>
            <a:pPr marL="0" lvl="0" indent="0" algn="ctr" rtl="0">
              <a:spcBef>
                <a:spcPts val="0"/>
              </a:spcBef>
              <a:spcAft>
                <a:spcPts val="0"/>
              </a:spcAft>
              <a:buNone/>
            </a:pPr>
            <a:r>
              <a:rPr lang="en">
                <a:latin typeface="Poppins"/>
                <a:ea typeface="Poppins"/>
                <a:cs typeface="Poppins"/>
                <a:sym typeface="Poppins"/>
              </a:rPr>
              <a:t>KICKS</a:t>
            </a:r>
            <a:endParaRPr>
              <a:latin typeface="Poppins"/>
              <a:ea typeface="Poppins"/>
              <a:cs typeface="Poppins"/>
              <a:sym typeface="Poppins"/>
            </a:endParaRPr>
          </a:p>
        </p:txBody>
      </p:sp>
      <p:pic>
        <p:nvPicPr>
          <p:cNvPr id="206" name="Google Shape;206;p31"/>
          <p:cNvPicPr preferRelativeResize="0"/>
          <p:nvPr/>
        </p:nvPicPr>
        <p:blipFill>
          <a:blip r:embed="rId5">
            <a:alphaModFix/>
          </a:blip>
          <a:stretch>
            <a:fillRect/>
          </a:stretch>
        </p:blipFill>
        <p:spPr>
          <a:xfrm>
            <a:off x="4934725" y="2127225"/>
            <a:ext cx="791400" cy="791400"/>
          </a:xfrm>
          <a:prstGeom prst="rect">
            <a:avLst/>
          </a:prstGeom>
          <a:noFill/>
          <a:ln>
            <a:noFill/>
          </a:ln>
        </p:spPr>
      </p:pic>
      <p:sp>
        <p:nvSpPr>
          <p:cNvPr id="207" name="Google Shape;207;p31"/>
          <p:cNvSpPr txBox="1">
            <a:spLocks noGrp="1"/>
          </p:cNvSpPr>
          <p:nvPr>
            <p:ph type="ctrTitle"/>
          </p:nvPr>
        </p:nvSpPr>
        <p:spPr>
          <a:xfrm>
            <a:off x="4934725" y="3218250"/>
            <a:ext cx="791400" cy="50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Poppins"/>
                <a:ea typeface="Poppins"/>
                <a:cs typeface="Poppins"/>
                <a:sym typeface="Poppins"/>
              </a:rPr>
              <a:t>NIKE</a:t>
            </a:r>
            <a:endParaRPr>
              <a:latin typeface="Poppins"/>
              <a:ea typeface="Poppins"/>
              <a:cs typeface="Poppins"/>
              <a:sym typeface="Poppins"/>
            </a:endParaRPr>
          </a:p>
        </p:txBody>
      </p:sp>
      <p:pic>
        <p:nvPicPr>
          <p:cNvPr id="208" name="Google Shape;208;p31"/>
          <p:cNvPicPr preferRelativeResize="0"/>
          <p:nvPr/>
        </p:nvPicPr>
        <p:blipFill rotWithShape="1">
          <a:blip r:embed="rId6">
            <a:alphaModFix/>
          </a:blip>
          <a:srcRect/>
          <a:stretch/>
        </p:blipFill>
        <p:spPr>
          <a:xfrm>
            <a:off x="6475150" y="2127213"/>
            <a:ext cx="791425" cy="791425"/>
          </a:xfrm>
          <a:prstGeom prst="rect">
            <a:avLst/>
          </a:prstGeom>
          <a:noFill/>
          <a:ln>
            <a:noFill/>
          </a:ln>
        </p:spPr>
      </p:pic>
      <p:sp>
        <p:nvSpPr>
          <p:cNvPr id="209" name="Google Shape;209;p31"/>
          <p:cNvSpPr txBox="1">
            <a:spLocks noGrp="1"/>
          </p:cNvSpPr>
          <p:nvPr>
            <p:ph type="ctrTitle"/>
          </p:nvPr>
        </p:nvSpPr>
        <p:spPr>
          <a:xfrm>
            <a:off x="5813663" y="3077250"/>
            <a:ext cx="2114400" cy="79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Poppins"/>
                <a:ea typeface="Poppins"/>
                <a:cs typeface="Poppins"/>
                <a:sym typeface="Poppins"/>
              </a:rPr>
              <a:t>Famous Footwear</a:t>
            </a:r>
            <a:endParaRPr>
              <a:latin typeface="Poppins"/>
              <a:ea typeface="Poppins"/>
              <a:cs typeface="Poppins"/>
              <a:sym typeface="Poppin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2"/>
          <p:cNvSpPr txBox="1">
            <a:spLocks noGrp="1"/>
          </p:cNvSpPr>
          <p:nvPr>
            <p:ph type="title"/>
          </p:nvPr>
        </p:nvSpPr>
        <p:spPr>
          <a:xfrm>
            <a:off x="732000" y="1224545"/>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Medium"/>
                <a:ea typeface="Poppins Medium"/>
                <a:cs typeface="Poppins Medium"/>
                <a:sym typeface="Poppins Medium"/>
              </a:rPr>
              <a:t>Fitur - Fitur</a:t>
            </a:r>
            <a:endParaRPr>
              <a:latin typeface="Poppins Medium"/>
              <a:ea typeface="Poppins Medium"/>
              <a:cs typeface="Poppins Medium"/>
              <a:sym typeface="Poppins Medium"/>
            </a:endParaRPr>
          </a:p>
        </p:txBody>
      </p:sp>
      <p:sp>
        <p:nvSpPr>
          <p:cNvPr id="215" name="Google Shape;215;p32"/>
          <p:cNvSpPr txBox="1">
            <a:spLocks noGrp="1"/>
          </p:cNvSpPr>
          <p:nvPr>
            <p:ph type="body" idx="4294967295"/>
          </p:nvPr>
        </p:nvSpPr>
        <p:spPr>
          <a:xfrm>
            <a:off x="1941025" y="2024700"/>
            <a:ext cx="2233200" cy="2055600"/>
          </a:xfrm>
          <a:prstGeom prst="rect">
            <a:avLst/>
          </a:prstGeom>
        </p:spPr>
        <p:txBody>
          <a:bodyPr spcFirstLastPara="1" wrap="square" lIns="91425" tIns="91425" rIns="91425" bIns="91425" anchor="t" anchorCtr="0">
            <a:noAutofit/>
          </a:bodyPr>
          <a:lstStyle/>
          <a:p>
            <a:pPr marL="0" lvl="0" indent="0" algn="l" rtl="0">
              <a:lnSpc>
                <a:spcPct val="60000"/>
              </a:lnSpc>
              <a:spcBef>
                <a:spcPts val="0"/>
              </a:spcBef>
              <a:spcAft>
                <a:spcPts val="0"/>
              </a:spcAft>
              <a:buNone/>
            </a:pPr>
            <a:endParaRPr sz="1400">
              <a:latin typeface="Poppins"/>
              <a:ea typeface="Poppins"/>
              <a:cs typeface="Poppins"/>
              <a:sym typeface="Poppins"/>
            </a:endParaRPr>
          </a:p>
          <a:p>
            <a:pPr marL="457200" lvl="0" indent="-317500" algn="l" rtl="0">
              <a:spcBef>
                <a:spcPts val="0"/>
              </a:spcBef>
              <a:spcAft>
                <a:spcPts val="0"/>
              </a:spcAft>
              <a:buSzPts val="1400"/>
              <a:buFont typeface="Poppins"/>
              <a:buChar char="●"/>
            </a:pPr>
            <a:r>
              <a:rPr lang="en" sz="1400">
                <a:latin typeface="Poppins"/>
                <a:ea typeface="Poppins"/>
                <a:cs typeface="Poppins"/>
                <a:sym typeface="Poppins"/>
              </a:rPr>
              <a:t>Splash Screen.</a:t>
            </a:r>
            <a:endParaRPr sz="1400" i="1">
              <a:solidFill>
                <a:schemeClr val="accent1"/>
              </a:solidFill>
              <a:latin typeface="Poppins"/>
              <a:ea typeface="Poppins"/>
              <a:cs typeface="Poppins"/>
              <a:sym typeface="Poppins"/>
            </a:endParaRPr>
          </a:p>
          <a:p>
            <a:pPr marL="457200" lvl="0" indent="-317500" algn="l" rtl="0">
              <a:spcBef>
                <a:spcPts val="0"/>
              </a:spcBef>
              <a:spcAft>
                <a:spcPts val="0"/>
              </a:spcAft>
              <a:buSzPts val="1400"/>
              <a:buFont typeface="Poppins"/>
              <a:buChar char="●"/>
            </a:pPr>
            <a:r>
              <a:rPr lang="en" sz="1400">
                <a:latin typeface="Poppins"/>
                <a:ea typeface="Poppins"/>
                <a:cs typeface="Poppins"/>
                <a:sym typeface="Poppins"/>
              </a:rPr>
              <a:t>Sign In.</a:t>
            </a:r>
            <a:endParaRPr sz="1400">
              <a:latin typeface="Poppins"/>
              <a:ea typeface="Poppins"/>
              <a:cs typeface="Poppins"/>
              <a:sym typeface="Poppins"/>
            </a:endParaRPr>
          </a:p>
          <a:p>
            <a:pPr marL="457200" lvl="0" indent="-317500" algn="l" rtl="0">
              <a:spcBef>
                <a:spcPts val="0"/>
              </a:spcBef>
              <a:spcAft>
                <a:spcPts val="0"/>
              </a:spcAft>
              <a:buSzPts val="1400"/>
              <a:buFont typeface="Poppins"/>
              <a:buChar char="●"/>
            </a:pPr>
            <a:r>
              <a:rPr lang="en" sz="1400">
                <a:latin typeface="Poppins"/>
                <a:ea typeface="Poppins"/>
                <a:cs typeface="Poppins"/>
                <a:sym typeface="Poppins"/>
              </a:rPr>
              <a:t>Sign Up.</a:t>
            </a:r>
            <a:endParaRPr sz="1400">
              <a:latin typeface="Poppins"/>
              <a:ea typeface="Poppins"/>
              <a:cs typeface="Poppins"/>
              <a:sym typeface="Poppins"/>
            </a:endParaRPr>
          </a:p>
          <a:p>
            <a:pPr marL="457200" lvl="0" indent="-317500" algn="l" rtl="0">
              <a:spcBef>
                <a:spcPts val="0"/>
              </a:spcBef>
              <a:spcAft>
                <a:spcPts val="0"/>
              </a:spcAft>
              <a:buSzPts val="1400"/>
              <a:buFont typeface="Poppins"/>
              <a:buChar char="●"/>
            </a:pPr>
            <a:r>
              <a:rPr lang="en" sz="1400">
                <a:latin typeface="Poppins"/>
                <a:ea typeface="Poppins"/>
                <a:cs typeface="Poppins"/>
                <a:sym typeface="Poppins"/>
              </a:rPr>
              <a:t>Catalog Product.</a:t>
            </a:r>
            <a:endParaRPr sz="1400">
              <a:latin typeface="Poppins"/>
              <a:ea typeface="Poppins"/>
              <a:cs typeface="Poppins"/>
              <a:sym typeface="Poppins"/>
            </a:endParaRPr>
          </a:p>
          <a:p>
            <a:pPr marL="457200" lvl="0" indent="-317500" algn="l" rtl="0">
              <a:spcBef>
                <a:spcPts val="0"/>
              </a:spcBef>
              <a:spcAft>
                <a:spcPts val="0"/>
              </a:spcAft>
              <a:buSzPts val="1400"/>
              <a:buFont typeface="Poppins"/>
              <a:buChar char="●"/>
            </a:pPr>
            <a:r>
              <a:rPr lang="en" sz="1400">
                <a:latin typeface="Poppins"/>
                <a:ea typeface="Poppins"/>
                <a:cs typeface="Poppins"/>
                <a:sym typeface="Poppins"/>
              </a:rPr>
              <a:t>Search Product.</a:t>
            </a:r>
            <a:endParaRPr sz="1400">
              <a:latin typeface="Poppins"/>
              <a:ea typeface="Poppins"/>
              <a:cs typeface="Poppins"/>
              <a:sym typeface="Poppins"/>
            </a:endParaRPr>
          </a:p>
        </p:txBody>
      </p:sp>
      <p:sp>
        <p:nvSpPr>
          <p:cNvPr id="216" name="Google Shape;216;p32"/>
          <p:cNvSpPr txBox="1">
            <a:spLocks noGrp="1"/>
          </p:cNvSpPr>
          <p:nvPr>
            <p:ph type="body" idx="4294967295"/>
          </p:nvPr>
        </p:nvSpPr>
        <p:spPr>
          <a:xfrm>
            <a:off x="4400400" y="2172763"/>
            <a:ext cx="2233200" cy="2055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Poppins"/>
              <a:buChar char="●"/>
            </a:pPr>
            <a:r>
              <a:rPr lang="en" sz="1400">
                <a:latin typeface="Poppins"/>
                <a:ea typeface="Poppins"/>
                <a:cs typeface="Poppins"/>
                <a:sym typeface="Poppins"/>
              </a:rPr>
              <a:t>Favorite Product.</a:t>
            </a:r>
            <a:endParaRPr sz="1400">
              <a:latin typeface="Poppins"/>
              <a:ea typeface="Poppins"/>
              <a:cs typeface="Poppins"/>
              <a:sym typeface="Poppins"/>
            </a:endParaRPr>
          </a:p>
          <a:p>
            <a:pPr marL="457200" lvl="0" indent="-317500" algn="l" rtl="0">
              <a:spcBef>
                <a:spcPts val="0"/>
              </a:spcBef>
              <a:spcAft>
                <a:spcPts val="0"/>
              </a:spcAft>
              <a:buSzPts val="1400"/>
              <a:buFont typeface="Poppins"/>
              <a:buChar char="●"/>
            </a:pPr>
            <a:r>
              <a:rPr lang="en" sz="1400">
                <a:latin typeface="Poppins"/>
                <a:ea typeface="Poppins"/>
                <a:cs typeface="Poppins"/>
                <a:sym typeface="Poppins"/>
              </a:rPr>
              <a:t>Keranjang.</a:t>
            </a:r>
            <a:endParaRPr sz="1400">
              <a:latin typeface="Poppins"/>
              <a:ea typeface="Poppins"/>
              <a:cs typeface="Poppins"/>
              <a:sym typeface="Poppins"/>
            </a:endParaRPr>
          </a:p>
          <a:p>
            <a:pPr marL="457200" lvl="0" indent="-317500" algn="l" rtl="0">
              <a:spcBef>
                <a:spcPts val="0"/>
              </a:spcBef>
              <a:spcAft>
                <a:spcPts val="0"/>
              </a:spcAft>
              <a:buSzPts val="1400"/>
              <a:buFont typeface="Poppins"/>
              <a:buChar char="●"/>
            </a:pPr>
            <a:r>
              <a:rPr lang="en" sz="1400">
                <a:latin typeface="Poppins"/>
                <a:ea typeface="Poppins"/>
                <a:cs typeface="Poppins"/>
                <a:sym typeface="Poppins"/>
              </a:rPr>
              <a:t>Checkout.</a:t>
            </a:r>
            <a:endParaRPr sz="1400">
              <a:latin typeface="Poppins"/>
              <a:ea typeface="Poppins"/>
              <a:cs typeface="Poppins"/>
              <a:sym typeface="Poppins"/>
            </a:endParaRPr>
          </a:p>
          <a:p>
            <a:pPr marL="457200" lvl="0" indent="-317500" algn="l" rtl="0">
              <a:spcBef>
                <a:spcPts val="0"/>
              </a:spcBef>
              <a:spcAft>
                <a:spcPts val="0"/>
              </a:spcAft>
              <a:buSzPts val="1400"/>
              <a:buFont typeface="Poppins"/>
              <a:buChar char="●"/>
            </a:pPr>
            <a:r>
              <a:rPr lang="en" sz="1400">
                <a:latin typeface="Poppins"/>
                <a:ea typeface="Poppins"/>
                <a:cs typeface="Poppins"/>
                <a:sym typeface="Poppins"/>
              </a:rPr>
              <a:t>Profile.</a:t>
            </a:r>
            <a:endParaRPr sz="1400">
              <a:latin typeface="Poppins"/>
              <a:ea typeface="Poppins"/>
              <a:cs typeface="Poppins"/>
              <a:sym typeface="Poppins"/>
            </a:endParaRPr>
          </a:p>
          <a:p>
            <a:pPr marL="457200" lvl="0" indent="-317500" algn="l" rtl="0">
              <a:spcBef>
                <a:spcPts val="0"/>
              </a:spcBef>
              <a:spcAft>
                <a:spcPts val="0"/>
              </a:spcAft>
              <a:buSzPts val="1400"/>
              <a:buFont typeface="Poppins"/>
              <a:buChar char="●"/>
            </a:pPr>
            <a:r>
              <a:rPr lang="en" sz="1400">
                <a:latin typeface="Poppins"/>
                <a:ea typeface="Poppins"/>
                <a:cs typeface="Poppins"/>
                <a:sym typeface="Poppins"/>
              </a:rPr>
              <a:t>Edit Profile.</a:t>
            </a:r>
            <a:endParaRPr sz="1400">
              <a:latin typeface="Poppins"/>
              <a:ea typeface="Poppins"/>
              <a:cs typeface="Poppins"/>
              <a:sym typeface="Poppin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3"/>
          <p:cNvSpPr txBox="1">
            <a:spLocks noGrp="1"/>
          </p:cNvSpPr>
          <p:nvPr>
            <p:ph type="title"/>
          </p:nvPr>
        </p:nvSpPr>
        <p:spPr>
          <a:xfrm>
            <a:off x="2171600" y="1553400"/>
            <a:ext cx="465720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Medium"/>
                <a:ea typeface="Poppins Medium"/>
                <a:cs typeface="Poppins Medium"/>
                <a:sym typeface="Poppins Medium"/>
              </a:rPr>
              <a:t>THANKS</a:t>
            </a:r>
            <a:endParaRPr>
              <a:latin typeface="Poppins Medium"/>
              <a:ea typeface="Poppins Medium"/>
              <a:cs typeface="Poppins Medium"/>
              <a:sym typeface="Poppins Medium"/>
            </a:endParaRPr>
          </a:p>
          <a:p>
            <a:pPr marL="0" lvl="0" indent="0" algn="ctr" rtl="0">
              <a:spcBef>
                <a:spcPts val="0"/>
              </a:spcBef>
              <a:spcAft>
                <a:spcPts val="0"/>
              </a:spcAft>
              <a:buNone/>
            </a:pPr>
            <a:r>
              <a:rPr lang="en">
                <a:solidFill>
                  <a:schemeClr val="accent2"/>
                </a:solidFill>
                <a:latin typeface="Poppins Medium"/>
                <a:ea typeface="Poppins Medium"/>
                <a:cs typeface="Poppins Medium"/>
                <a:sym typeface="Poppins Medium"/>
              </a:rPr>
              <a:t>YOU</a:t>
            </a:r>
            <a:endParaRPr>
              <a:solidFill>
                <a:schemeClr val="accent2"/>
              </a:solidFill>
              <a:latin typeface="Poppins Medium"/>
              <a:ea typeface="Poppins Medium"/>
              <a:cs typeface="Poppins Medium"/>
              <a:sym typeface="Poppins Medium"/>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ybersecurity Agency by Slidesgo">
  <a:themeElements>
    <a:clrScheme name="Simple Light">
      <a:dk1>
        <a:srgbClr val="FFFFFF"/>
      </a:dk1>
      <a:lt1>
        <a:srgbClr val="FFFFFF"/>
      </a:lt1>
      <a:dk2>
        <a:srgbClr val="140240"/>
      </a:dk2>
      <a:lt2>
        <a:srgbClr val="4F0B81"/>
      </a:lt2>
      <a:accent1>
        <a:srgbClr val="FF40E0"/>
      </a:accent1>
      <a:accent2>
        <a:srgbClr val="FF96FF"/>
      </a:accent2>
      <a:accent3>
        <a:srgbClr val="008AD7"/>
      </a:accent3>
      <a:accent4>
        <a:srgbClr val="513DDC"/>
      </a:accent4>
      <a:accent5>
        <a:srgbClr val="2F197D"/>
      </a:accent5>
      <a:accent6>
        <a:srgbClr val="2F197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292</Words>
  <Application>Microsoft Office PowerPoint</Application>
  <PresentationFormat>On-screen Show (16:9)</PresentationFormat>
  <Paragraphs>41</Paragraphs>
  <Slides>8</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Poppins Medium</vt:lpstr>
      <vt:lpstr>Roboto</vt:lpstr>
      <vt:lpstr>Oswald</vt:lpstr>
      <vt:lpstr>Muli</vt:lpstr>
      <vt:lpstr>Raleway ExtraBold</vt:lpstr>
      <vt:lpstr>Arial</vt:lpstr>
      <vt:lpstr>Open Sans</vt:lpstr>
      <vt:lpstr>Poppins</vt:lpstr>
      <vt:lpstr>Raleway Black</vt:lpstr>
      <vt:lpstr>Cybersecurity Agency by Slidesgo</vt:lpstr>
      <vt:lpstr>Flutter - A </vt:lpstr>
      <vt:lpstr>Proposal ini membahas :</vt:lpstr>
      <vt:lpstr>Perkenalan Aplikasi</vt:lpstr>
      <vt:lpstr>Latar Belakang</vt:lpstr>
      <vt:lpstr>Tujuan</vt:lpstr>
      <vt:lpstr>Aplikasi Sejenis</vt:lpstr>
      <vt:lpstr>Fitur - Fitur</vt:lpstr>
      <vt:lpstr>THANKS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Flutter - A </dc:title>
  <cp:lastModifiedBy>rohman B riyan</cp:lastModifiedBy>
  <cp:revision>1</cp:revision>
  <dcterms:modified xsi:type="dcterms:W3CDTF">2022-05-01T13:26:22Z</dcterms:modified>
</cp:coreProperties>
</file>